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5.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6.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7.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8.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9.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10.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11.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12.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13.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1"/>
    <p:sldMasterId id="2147483733" r:id="rId2"/>
    <p:sldMasterId id="2147483734" r:id="rId3"/>
    <p:sldMasterId id="2147483735" r:id="rId4"/>
    <p:sldMasterId id="2147483736" r:id="rId5"/>
    <p:sldMasterId id="2147483737" r:id="rId6"/>
    <p:sldMasterId id="2147483738" r:id="rId7"/>
    <p:sldMasterId id="2147483739" r:id="rId8"/>
    <p:sldMasterId id="2147483740" r:id="rId9"/>
    <p:sldMasterId id="2147483741" r:id="rId10"/>
    <p:sldMasterId id="2147483742" r:id="rId11"/>
    <p:sldMasterId id="2147483743" r:id="rId12"/>
    <p:sldMasterId id="2147483744" r:id="rId13"/>
    <p:sldMasterId id="2147483745" r:id="rId14"/>
  </p:sldMasterIdLst>
  <p:notesMasterIdLst>
    <p:notesMasterId r:id="rId38"/>
  </p:notesMasterIdLst>
  <p:sldIdLst>
    <p:sldId id="256" r:id="rId15"/>
    <p:sldId id="257" r:id="rId16"/>
    <p:sldId id="258" r:id="rId17"/>
    <p:sldId id="259" r:id="rId18"/>
    <p:sldId id="260" r:id="rId19"/>
    <p:sldId id="261" r:id="rId20"/>
    <p:sldId id="262" r:id="rId21"/>
    <p:sldId id="263" r:id="rId22"/>
    <p:sldId id="264" r:id="rId23"/>
    <p:sldId id="265" r:id="rId24"/>
    <p:sldId id="266" r:id="rId25"/>
    <p:sldId id="267" r:id="rId26"/>
    <p:sldId id="268" r:id="rId27"/>
    <p:sldId id="269" r:id="rId28"/>
    <p:sldId id="270" r:id="rId29"/>
    <p:sldId id="271" r:id="rId30"/>
    <p:sldId id="272" r:id="rId31"/>
    <p:sldId id="273" r:id="rId32"/>
    <p:sldId id="274" r:id="rId33"/>
    <p:sldId id="275" r:id="rId34"/>
    <p:sldId id="276" r:id="rId35"/>
    <p:sldId id="277" r:id="rId36"/>
    <p:sldId id="278" r:id="rId37"/>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7" d="100"/>
          <a:sy n="107" d="100"/>
        </p:scale>
        <p:origin x="-112" y="-18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6.xml"/><Relationship Id="rId21" Type="http://schemas.openxmlformats.org/officeDocument/2006/relationships/slide" Target="slides/slide7.xml"/><Relationship Id="rId22" Type="http://schemas.openxmlformats.org/officeDocument/2006/relationships/slide" Target="slides/slide8.xml"/><Relationship Id="rId23" Type="http://schemas.openxmlformats.org/officeDocument/2006/relationships/slide" Target="slides/slide9.xml"/><Relationship Id="rId24" Type="http://schemas.openxmlformats.org/officeDocument/2006/relationships/slide" Target="slides/slide10.xml"/><Relationship Id="rId25" Type="http://schemas.openxmlformats.org/officeDocument/2006/relationships/slide" Target="slides/slide11.xml"/><Relationship Id="rId26" Type="http://schemas.openxmlformats.org/officeDocument/2006/relationships/slide" Target="slides/slide12.xml"/><Relationship Id="rId27" Type="http://schemas.openxmlformats.org/officeDocument/2006/relationships/slide" Target="slides/slide13.xml"/><Relationship Id="rId28" Type="http://schemas.openxmlformats.org/officeDocument/2006/relationships/slide" Target="slides/slide14.xml"/><Relationship Id="rId29" Type="http://schemas.openxmlformats.org/officeDocument/2006/relationships/slide" Target="slides/slide1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16.xml"/><Relationship Id="rId31" Type="http://schemas.openxmlformats.org/officeDocument/2006/relationships/slide" Target="slides/slide17.xml"/><Relationship Id="rId32" Type="http://schemas.openxmlformats.org/officeDocument/2006/relationships/slide" Target="slides/slide18.xml"/><Relationship Id="rId9" Type="http://schemas.openxmlformats.org/officeDocument/2006/relationships/slideMaster" Target="slideMasters/slideMaster9.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slide" Target="slides/slide19.xml"/><Relationship Id="rId34" Type="http://schemas.openxmlformats.org/officeDocument/2006/relationships/slide" Target="slides/slide20.xml"/><Relationship Id="rId35" Type="http://schemas.openxmlformats.org/officeDocument/2006/relationships/slide" Target="slides/slide21.xml"/><Relationship Id="rId36" Type="http://schemas.openxmlformats.org/officeDocument/2006/relationships/slide" Target="slides/slide22.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 Target="slides/slide1.xml"/><Relationship Id="rId16" Type="http://schemas.openxmlformats.org/officeDocument/2006/relationships/slide" Target="slides/slide2.xml"/><Relationship Id="rId17" Type="http://schemas.openxmlformats.org/officeDocument/2006/relationships/slide" Target="slides/slide3.xml"/><Relationship Id="rId18" Type="http://schemas.openxmlformats.org/officeDocument/2006/relationships/slide" Target="slides/slide4.xml"/><Relationship Id="rId19" Type="http://schemas.openxmlformats.org/officeDocument/2006/relationships/slide" Target="slides/slide5.xml"/><Relationship Id="rId37" Type="http://schemas.openxmlformats.org/officeDocument/2006/relationships/slide" Target="slides/slide23.xml"/><Relationship Id="rId38" Type="http://schemas.openxmlformats.org/officeDocument/2006/relationships/notesMaster" Target="notesMasters/notes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2823842586"/>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8"/>
        <p:cNvGrpSpPr/>
        <p:nvPr/>
      </p:nvGrpSpPr>
      <p:grpSpPr>
        <a:xfrm>
          <a:off x="0" y="0"/>
          <a:ext cx="0" cy="0"/>
          <a:chOff x="0" y="0"/>
          <a:chExt cx="0" cy="0"/>
        </a:xfrm>
      </p:grpSpPr>
      <p:sp>
        <p:nvSpPr>
          <p:cNvPr id="539" name="Shape 53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40" name="Shape 5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Shape 61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13" name="Shape 61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0"/>
        <p:cNvGrpSpPr/>
        <p:nvPr/>
      </p:nvGrpSpPr>
      <p:grpSpPr>
        <a:xfrm>
          <a:off x="0" y="0"/>
          <a:ext cx="0" cy="0"/>
          <a:chOff x="0" y="0"/>
          <a:chExt cx="0" cy="0"/>
        </a:xfrm>
      </p:grpSpPr>
      <p:sp>
        <p:nvSpPr>
          <p:cNvPr id="621" name="Shape 62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2" name="Shape 62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7"/>
        <p:cNvGrpSpPr/>
        <p:nvPr/>
      </p:nvGrpSpPr>
      <p:grpSpPr>
        <a:xfrm>
          <a:off x="0" y="0"/>
          <a:ext cx="0" cy="0"/>
          <a:chOff x="0" y="0"/>
          <a:chExt cx="0" cy="0"/>
        </a:xfrm>
      </p:grpSpPr>
      <p:sp>
        <p:nvSpPr>
          <p:cNvPr id="628" name="Shape 62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9" name="Shape 6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Shape 63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0" name="Shape 6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5"/>
        <p:cNvGrpSpPr/>
        <p:nvPr/>
      </p:nvGrpSpPr>
      <p:grpSpPr>
        <a:xfrm>
          <a:off x="0" y="0"/>
          <a:ext cx="0" cy="0"/>
          <a:chOff x="0" y="0"/>
          <a:chExt cx="0" cy="0"/>
        </a:xfrm>
      </p:grpSpPr>
      <p:sp>
        <p:nvSpPr>
          <p:cNvPr id="646" name="Shape 64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7" name="Shape 64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4"/>
        <p:cNvGrpSpPr/>
        <p:nvPr/>
      </p:nvGrpSpPr>
      <p:grpSpPr>
        <a:xfrm>
          <a:off x="0" y="0"/>
          <a:ext cx="0" cy="0"/>
          <a:chOff x="0" y="0"/>
          <a:chExt cx="0" cy="0"/>
        </a:xfrm>
      </p:grpSpPr>
      <p:sp>
        <p:nvSpPr>
          <p:cNvPr id="655" name="Shape 65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6" name="Shape 6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1"/>
        <p:cNvGrpSpPr/>
        <p:nvPr/>
      </p:nvGrpSpPr>
      <p:grpSpPr>
        <a:xfrm>
          <a:off x="0" y="0"/>
          <a:ext cx="0" cy="0"/>
          <a:chOff x="0" y="0"/>
          <a:chExt cx="0" cy="0"/>
        </a:xfrm>
      </p:grpSpPr>
      <p:sp>
        <p:nvSpPr>
          <p:cNvPr id="662" name="Shape 66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3" name="Shape 6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p:cNvGrpSpPr/>
        <p:nvPr/>
      </p:nvGrpSpPr>
      <p:grpSpPr>
        <a:xfrm>
          <a:off x="0" y="0"/>
          <a:ext cx="0" cy="0"/>
          <a:chOff x="0" y="0"/>
          <a:chExt cx="0" cy="0"/>
        </a:xfrm>
      </p:grpSpPr>
      <p:sp>
        <p:nvSpPr>
          <p:cNvPr id="669" name="Shape 66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0" name="Shape 67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8"/>
        <p:cNvGrpSpPr/>
        <p:nvPr/>
      </p:nvGrpSpPr>
      <p:grpSpPr>
        <a:xfrm>
          <a:off x="0" y="0"/>
          <a:ext cx="0" cy="0"/>
          <a:chOff x="0" y="0"/>
          <a:chExt cx="0" cy="0"/>
        </a:xfrm>
      </p:grpSpPr>
      <p:sp>
        <p:nvSpPr>
          <p:cNvPr id="679" name="Shape 67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0" name="Shape 68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7"/>
        <p:cNvGrpSpPr/>
        <p:nvPr/>
      </p:nvGrpSpPr>
      <p:grpSpPr>
        <a:xfrm>
          <a:off x="0" y="0"/>
          <a:ext cx="0" cy="0"/>
          <a:chOff x="0" y="0"/>
          <a:chExt cx="0" cy="0"/>
        </a:xfrm>
      </p:grpSpPr>
      <p:sp>
        <p:nvSpPr>
          <p:cNvPr id="688" name="Shape 68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9" name="Shape 6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5"/>
        <p:cNvGrpSpPr/>
        <p:nvPr/>
      </p:nvGrpSpPr>
      <p:grpSpPr>
        <a:xfrm>
          <a:off x="0" y="0"/>
          <a:ext cx="0" cy="0"/>
          <a:chOff x="0" y="0"/>
          <a:chExt cx="0" cy="0"/>
        </a:xfrm>
      </p:grpSpPr>
      <p:sp>
        <p:nvSpPr>
          <p:cNvPr id="546" name="Shape 54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47" name="Shape 54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5"/>
        <p:cNvGrpSpPr/>
        <p:nvPr/>
      </p:nvGrpSpPr>
      <p:grpSpPr>
        <a:xfrm>
          <a:off x="0" y="0"/>
          <a:ext cx="0" cy="0"/>
          <a:chOff x="0" y="0"/>
          <a:chExt cx="0" cy="0"/>
        </a:xfrm>
      </p:grpSpPr>
      <p:sp>
        <p:nvSpPr>
          <p:cNvPr id="696" name="Shape 69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97" name="Shape 69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2"/>
        <p:cNvGrpSpPr/>
        <p:nvPr/>
      </p:nvGrpSpPr>
      <p:grpSpPr>
        <a:xfrm>
          <a:off x="0" y="0"/>
          <a:ext cx="0" cy="0"/>
          <a:chOff x="0" y="0"/>
          <a:chExt cx="0" cy="0"/>
        </a:xfrm>
      </p:grpSpPr>
      <p:sp>
        <p:nvSpPr>
          <p:cNvPr id="703" name="Shape 70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4" name="Shape 7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0"/>
        <p:cNvGrpSpPr/>
        <p:nvPr/>
      </p:nvGrpSpPr>
      <p:grpSpPr>
        <a:xfrm>
          <a:off x="0" y="0"/>
          <a:ext cx="0" cy="0"/>
          <a:chOff x="0" y="0"/>
          <a:chExt cx="0" cy="0"/>
        </a:xfrm>
      </p:grpSpPr>
      <p:sp>
        <p:nvSpPr>
          <p:cNvPr id="711" name="Shape 71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2" name="Shape 71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4" name="Shape 72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5" name="Shape 72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2"/>
        <p:cNvGrpSpPr/>
        <p:nvPr/>
      </p:nvGrpSpPr>
      <p:grpSpPr>
        <a:xfrm>
          <a:off x="0" y="0"/>
          <a:ext cx="0" cy="0"/>
          <a:chOff x="0" y="0"/>
          <a:chExt cx="0" cy="0"/>
        </a:xfrm>
      </p:grpSpPr>
      <p:sp>
        <p:nvSpPr>
          <p:cNvPr id="553" name="Shape 55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54" name="Shape 55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Shape 56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62" name="Shape 56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Shape 56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69" name="Shape 5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Shape 57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8" name="Shape 5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5"/>
        <p:cNvGrpSpPr/>
        <p:nvPr/>
      </p:nvGrpSpPr>
      <p:grpSpPr>
        <a:xfrm>
          <a:off x="0" y="0"/>
          <a:ext cx="0" cy="0"/>
          <a:chOff x="0" y="0"/>
          <a:chExt cx="0" cy="0"/>
        </a:xfrm>
      </p:grpSpPr>
      <p:sp>
        <p:nvSpPr>
          <p:cNvPr id="586" name="Shape 58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7" name="Shape 5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5"/>
        <p:cNvGrpSpPr/>
        <p:nvPr/>
      </p:nvGrpSpPr>
      <p:grpSpPr>
        <a:xfrm>
          <a:off x="0" y="0"/>
          <a:ext cx="0" cy="0"/>
          <a:chOff x="0" y="0"/>
          <a:chExt cx="0" cy="0"/>
        </a:xfrm>
      </p:grpSpPr>
      <p:sp>
        <p:nvSpPr>
          <p:cNvPr id="596" name="Shape 59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97" name="Shape 59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2"/>
        <p:cNvGrpSpPr/>
        <p:nvPr/>
      </p:nvGrpSpPr>
      <p:grpSpPr>
        <a:xfrm>
          <a:off x="0" y="0"/>
          <a:ext cx="0" cy="0"/>
          <a:chOff x="0" y="0"/>
          <a:chExt cx="0" cy="0"/>
        </a:xfrm>
      </p:grpSpPr>
      <p:sp>
        <p:nvSpPr>
          <p:cNvPr id="603" name="Shape 60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4" name="Shape 6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p:nvPr/>
        </p:nvSpPr>
        <p:spPr>
          <a:xfrm>
            <a:off x="0" y="1200150"/>
            <a:ext cx="9144000" cy="2743199"/>
          </a:xfrm>
          <a:prstGeom prst="rect">
            <a:avLst/>
          </a:prstGeom>
          <a:solidFill>
            <a:schemeClr val="dk1">
              <a:alpha val="20000"/>
            </a:schemeClr>
          </a:solidFill>
          <a:ln>
            <a:noFill/>
          </a:ln>
        </p:spPr>
        <p:txBody>
          <a:bodyPr lIns="91425" tIns="45700" rIns="91425" bIns="45700" anchor="ctr" anchorCtr="0">
            <a:noAutofit/>
          </a:bodyPr>
          <a:lstStyle/>
          <a:p>
            <a:endParaRPr/>
          </a:p>
        </p:txBody>
      </p:sp>
      <p:grpSp>
        <p:nvGrpSpPr>
          <p:cNvPr id="9" name="Shape 9"/>
          <p:cNvGrpSpPr/>
          <p:nvPr/>
        </p:nvGrpSpPr>
        <p:grpSpPr>
          <a:xfrm>
            <a:off x="0" y="-1078"/>
            <a:ext cx="1827407" cy="5144627"/>
            <a:chOff x="0" y="-1438"/>
            <a:chExt cx="798029" cy="6859503"/>
          </a:xfrm>
        </p:grpSpPr>
        <p:sp>
          <p:nvSpPr>
            <p:cNvPr id="10" name="Shape 10"/>
            <p:cNvSpPr/>
            <p:nvPr/>
          </p:nvSpPr>
          <p:spPr>
            <a:xfrm>
              <a:off x="0" y="-1438"/>
              <a:ext cx="798029"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20000"/>
              </a:schemeClr>
            </a:solidFill>
            <a:ln>
              <a:noFill/>
            </a:ln>
          </p:spPr>
          <p:txBody>
            <a:bodyPr lIns="91425" tIns="45700" rIns="91425" bIns="45700" anchor="ctr" anchorCtr="0">
              <a:noAutofit/>
            </a:bodyPr>
            <a:lstStyle/>
            <a:p>
              <a:endParaRPr/>
            </a:p>
          </p:txBody>
        </p:sp>
        <p:sp>
          <p:nvSpPr>
            <p:cNvPr id="11" name="Shape 11"/>
            <p:cNvSpPr/>
            <p:nvPr/>
          </p:nvSpPr>
          <p:spPr>
            <a:xfrm>
              <a:off x="0" y="0"/>
              <a:ext cx="399014"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0"/>
              </a:schemeClr>
            </a:solidFill>
            <a:ln>
              <a:noFill/>
            </a:ln>
          </p:spPr>
          <p:txBody>
            <a:bodyPr lIns="91425" tIns="45700" rIns="91425" bIns="45700" anchor="ctr" anchorCtr="0">
              <a:noAutofit/>
            </a:bodyPr>
            <a:lstStyle/>
            <a:p>
              <a:endParaRPr/>
            </a:p>
          </p:txBody>
        </p:sp>
      </p:grpSp>
      <p:grpSp>
        <p:nvGrpSpPr>
          <p:cNvPr id="12" name="Shape 12"/>
          <p:cNvGrpSpPr/>
          <p:nvPr/>
        </p:nvGrpSpPr>
        <p:grpSpPr>
          <a:xfrm flipH="1">
            <a:off x="7316591" y="0"/>
            <a:ext cx="1827407" cy="5144627"/>
            <a:chOff x="0" y="-1438"/>
            <a:chExt cx="798029" cy="6859503"/>
          </a:xfrm>
        </p:grpSpPr>
        <p:sp>
          <p:nvSpPr>
            <p:cNvPr id="13" name="Shape 13"/>
            <p:cNvSpPr/>
            <p:nvPr/>
          </p:nvSpPr>
          <p:spPr>
            <a:xfrm>
              <a:off x="0" y="-1438"/>
              <a:ext cx="798029"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20000"/>
              </a:schemeClr>
            </a:solidFill>
            <a:ln>
              <a:noFill/>
            </a:ln>
          </p:spPr>
          <p:txBody>
            <a:bodyPr lIns="91425" tIns="45700" rIns="91425" bIns="45700" anchor="ctr" anchorCtr="0">
              <a:noAutofit/>
            </a:bodyPr>
            <a:lstStyle/>
            <a:p>
              <a:endParaRPr/>
            </a:p>
          </p:txBody>
        </p:sp>
        <p:sp>
          <p:nvSpPr>
            <p:cNvPr id="14" name="Shape 14"/>
            <p:cNvSpPr/>
            <p:nvPr/>
          </p:nvSpPr>
          <p:spPr>
            <a:xfrm>
              <a:off x="0" y="0"/>
              <a:ext cx="399014"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0"/>
              </a:schemeClr>
            </a:solidFill>
            <a:ln>
              <a:noFill/>
            </a:ln>
          </p:spPr>
          <p:txBody>
            <a:bodyPr lIns="91425" tIns="45700" rIns="91425" bIns="45700" anchor="ctr" anchorCtr="0">
              <a:noAutofit/>
            </a:bodyPr>
            <a:lstStyle/>
            <a:p>
              <a:endParaRPr/>
            </a:p>
          </p:txBody>
        </p:sp>
      </p:grpSp>
      <p:sp>
        <p:nvSpPr>
          <p:cNvPr id="15" name="Shape 15"/>
          <p:cNvSpPr txBox="1">
            <a:spLocks noGrp="1"/>
          </p:cNvSpPr>
          <p:nvPr>
            <p:ph type="ctrTitle"/>
          </p:nvPr>
        </p:nvSpPr>
        <p:spPr>
          <a:xfrm>
            <a:off x="685800" y="1568184"/>
            <a:ext cx="7772400" cy="1238099"/>
          </a:xfrm>
          <a:prstGeom prst="rect">
            <a:avLst/>
          </a:prstGeom>
        </p:spPr>
        <p:txBody>
          <a:bodyPr lIns="91425" tIns="91425" rIns="91425" bIns="91425" anchor="b" anchorCtr="0"/>
          <a:lstStyle>
            <a:lvl1pPr indent="304800" algn="ctr" rtl="0">
              <a:buSzPct val="100000"/>
              <a:defRPr sz="4800"/>
            </a:lvl1pPr>
            <a:lvl2pPr indent="304800" algn="ctr" rtl="0">
              <a:buSzPct val="100000"/>
              <a:defRPr sz="4800"/>
            </a:lvl2pPr>
            <a:lvl3pPr indent="304800" algn="ctr" rtl="0">
              <a:buSzPct val="100000"/>
              <a:defRPr sz="4800"/>
            </a:lvl3pPr>
            <a:lvl4pPr indent="304800" algn="ctr" rtl="0">
              <a:buSzPct val="100000"/>
              <a:defRPr sz="4800"/>
            </a:lvl4pPr>
            <a:lvl5pPr indent="304800" algn="ctr" rtl="0">
              <a:buSzPct val="100000"/>
              <a:defRPr sz="4800"/>
            </a:lvl5pPr>
            <a:lvl6pPr indent="304800" algn="ctr" rtl="0">
              <a:buSzPct val="100000"/>
              <a:defRPr sz="4800"/>
            </a:lvl6pPr>
            <a:lvl7pPr indent="304800" algn="ctr" rtl="0">
              <a:buSzPct val="100000"/>
              <a:defRPr sz="4800"/>
            </a:lvl7pPr>
            <a:lvl8pPr indent="304800" algn="ctr" rtl="0">
              <a:buSzPct val="100000"/>
              <a:defRPr sz="4800"/>
            </a:lvl8pPr>
            <a:lvl9pPr indent="304800" algn="ctr" rtl="0">
              <a:buSzPct val="100000"/>
              <a:defRPr sz="4800"/>
            </a:lvl9pPr>
          </a:lstStyle>
          <a:p>
            <a:endParaRPr/>
          </a:p>
        </p:txBody>
      </p:sp>
      <p:sp>
        <p:nvSpPr>
          <p:cNvPr id="16" name="Shape 16"/>
          <p:cNvSpPr txBox="1">
            <a:spLocks noGrp="1"/>
          </p:cNvSpPr>
          <p:nvPr>
            <p:ph type="subTitle" idx="1"/>
          </p:nvPr>
        </p:nvSpPr>
        <p:spPr>
          <a:xfrm>
            <a:off x="685800" y="2914650"/>
            <a:ext cx="7772400" cy="658500"/>
          </a:xfrm>
          <a:prstGeom prst="rect">
            <a:avLst/>
          </a:prstGeom>
        </p:spPr>
        <p:txBody>
          <a:bodyPr lIns="91425" tIns="91425" rIns="91425" bIns="91425" anchor="t" anchorCtr="0"/>
          <a:lstStyle>
            <a:lvl1pPr marL="0" indent="152400" algn="ctr" rtl="0">
              <a:spcBef>
                <a:spcPts val="0"/>
              </a:spcBef>
              <a:buClr>
                <a:schemeClr val="lt2"/>
              </a:buClr>
              <a:buSzPct val="100000"/>
              <a:buNone/>
              <a:defRPr sz="2400">
                <a:solidFill>
                  <a:schemeClr val="lt2"/>
                </a:solidFill>
              </a:defRPr>
            </a:lvl1pPr>
            <a:lvl2pPr marL="0" indent="152400" algn="ctr" rtl="0">
              <a:spcBef>
                <a:spcPts val="0"/>
              </a:spcBef>
              <a:buClr>
                <a:schemeClr val="lt2"/>
              </a:buClr>
              <a:buNone/>
              <a:defRPr>
                <a:solidFill>
                  <a:schemeClr val="lt2"/>
                </a:solidFill>
              </a:defRPr>
            </a:lvl2pPr>
            <a:lvl3pPr marL="0" indent="152400" algn="ctr" rtl="0">
              <a:spcBef>
                <a:spcPts val="0"/>
              </a:spcBef>
              <a:buClr>
                <a:schemeClr val="lt2"/>
              </a:buClr>
              <a:buNone/>
              <a:defRPr>
                <a:solidFill>
                  <a:schemeClr val="lt2"/>
                </a:solidFill>
              </a:defRPr>
            </a:lvl3pPr>
            <a:lvl4pPr marL="0" indent="152400" algn="ctr" rtl="0">
              <a:spcBef>
                <a:spcPts val="0"/>
              </a:spcBef>
              <a:buClr>
                <a:schemeClr val="lt2"/>
              </a:buClr>
              <a:buSzPct val="100000"/>
              <a:buNone/>
              <a:defRPr sz="2400">
                <a:solidFill>
                  <a:schemeClr val="lt2"/>
                </a:solidFill>
              </a:defRPr>
            </a:lvl4pPr>
            <a:lvl5pPr marL="0" indent="152400" algn="ctr" rtl="0">
              <a:spcBef>
                <a:spcPts val="0"/>
              </a:spcBef>
              <a:buClr>
                <a:schemeClr val="lt2"/>
              </a:buClr>
              <a:buSzPct val="100000"/>
              <a:buNone/>
              <a:defRPr sz="2400">
                <a:solidFill>
                  <a:schemeClr val="lt2"/>
                </a:solidFill>
              </a:defRPr>
            </a:lvl5pPr>
            <a:lvl6pPr marL="0" indent="152400" algn="ctr" rtl="0">
              <a:spcBef>
                <a:spcPts val="0"/>
              </a:spcBef>
              <a:buClr>
                <a:schemeClr val="lt2"/>
              </a:buClr>
              <a:buSzPct val="100000"/>
              <a:buNone/>
              <a:defRPr sz="2400">
                <a:solidFill>
                  <a:schemeClr val="lt2"/>
                </a:solidFill>
              </a:defRPr>
            </a:lvl6pPr>
            <a:lvl7pPr marL="0" indent="152400" algn="ctr" rtl="0">
              <a:spcBef>
                <a:spcPts val="0"/>
              </a:spcBef>
              <a:buClr>
                <a:schemeClr val="lt2"/>
              </a:buClr>
              <a:buSzPct val="100000"/>
              <a:buNone/>
              <a:defRPr sz="2400">
                <a:solidFill>
                  <a:schemeClr val="lt2"/>
                </a:solidFill>
              </a:defRPr>
            </a:lvl7pPr>
            <a:lvl8pPr marL="0" indent="152400" algn="ctr" rtl="0">
              <a:spcBef>
                <a:spcPts val="0"/>
              </a:spcBef>
              <a:buClr>
                <a:schemeClr val="lt2"/>
              </a:buClr>
              <a:buSzPct val="100000"/>
              <a:buNone/>
              <a:defRPr sz="2400">
                <a:solidFill>
                  <a:schemeClr val="lt2"/>
                </a:solidFill>
              </a:defRPr>
            </a:lvl8pPr>
            <a:lvl9pPr marL="0" indent="152400" algn="ctr" rtl="0">
              <a:spcBef>
                <a:spcPts val="0"/>
              </a:spcBef>
              <a:buClr>
                <a:schemeClr val="lt2"/>
              </a:buClr>
              <a:buSzPct val="100000"/>
              <a:buNone/>
              <a:defRPr sz="2400">
                <a:solidFill>
                  <a:schemeClr val="lt2"/>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57200" y="205978"/>
            <a:ext cx="8229600" cy="857400"/>
          </a:xfrm>
          <a:prstGeom prst="rect">
            <a:avLst/>
          </a:prstGeom>
        </p:spPr>
        <p:txBody>
          <a:bodyPr lIns="91425" tIns="91425" rIns="91425" bIns="91425" anchor="b"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Caption">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marL="285750" indent="-171450" algn="ctr" rtl="0">
              <a:spcBef>
                <a:spcPts val="360"/>
              </a:spcBef>
              <a:buSzPct val="100000"/>
              <a:buNone/>
              <a:defRPr sz="1800"/>
            </a:lvl1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86"/>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0"/>
        <p:cNvGrpSpPr/>
        <p:nvPr/>
      </p:nvGrpSpPr>
      <p:grpSpPr>
        <a:xfrm>
          <a:off x="0" y="0"/>
          <a:ext cx="0" cy="0"/>
          <a:chOff x="0" y="0"/>
          <a:chExt cx="0" cy="0"/>
        </a:xfrm>
      </p:grpSpPr>
      <p:sp>
        <p:nvSpPr>
          <p:cNvPr id="91" name="Shape 91"/>
          <p:cNvSpPr txBox="1">
            <a:spLocks noGrp="1"/>
          </p:cNvSpPr>
          <p:nvPr>
            <p:ph type="ctrTitle"/>
          </p:nvPr>
        </p:nvSpPr>
        <p:spPr>
          <a:xfrm>
            <a:off x="685800" y="1583342"/>
            <a:ext cx="7772400" cy="1159799"/>
          </a:xfrm>
          <a:prstGeom prst="rect">
            <a:avLst/>
          </a:prstGeom>
        </p:spPr>
        <p:txBody>
          <a:bodyPr lIns="91425" tIns="91425" rIns="91425" bIns="91425" anchor="b" anchorCtr="0"/>
          <a:lstStyle>
            <a:lvl1pPr indent="304800" algn="ctr" rtl="0">
              <a:buSzPct val="100000"/>
              <a:defRPr sz="4800"/>
            </a:lvl1pPr>
            <a:lvl2pPr indent="304800" algn="ctr" rtl="0">
              <a:buSzPct val="100000"/>
              <a:defRPr sz="4800"/>
            </a:lvl2pPr>
            <a:lvl3pPr indent="304800" algn="ctr" rtl="0">
              <a:buSzPct val="100000"/>
              <a:defRPr sz="4800"/>
            </a:lvl3pPr>
            <a:lvl4pPr indent="304800" algn="ctr" rtl="0">
              <a:buSzPct val="100000"/>
              <a:defRPr sz="4800"/>
            </a:lvl4pPr>
            <a:lvl5pPr indent="304800" algn="ctr" rtl="0">
              <a:buSzPct val="100000"/>
              <a:defRPr sz="4800"/>
            </a:lvl5pPr>
            <a:lvl6pPr indent="304800" algn="ctr" rtl="0">
              <a:buSzPct val="100000"/>
              <a:defRPr sz="4800"/>
            </a:lvl6pPr>
            <a:lvl7pPr indent="304800" algn="ctr" rtl="0">
              <a:buSzPct val="100000"/>
              <a:defRPr sz="4800"/>
            </a:lvl7pPr>
            <a:lvl8pPr indent="304800" algn="ctr" rtl="0">
              <a:buSzPct val="100000"/>
              <a:defRPr sz="4800"/>
            </a:lvl8pPr>
            <a:lvl9pPr indent="304800" algn="ctr" rtl="0">
              <a:buSzPct val="100000"/>
              <a:defRPr sz="4800"/>
            </a:lvl9pPr>
          </a:lstStyle>
          <a:p>
            <a:endParaRPr/>
          </a:p>
        </p:txBody>
      </p:sp>
      <p:sp>
        <p:nvSpPr>
          <p:cNvPr id="92" name="Shape 92"/>
          <p:cNvSpPr txBox="1">
            <a:spLocks noGrp="1"/>
          </p:cNvSpPr>
          <p:nvPr>
            <p:ph type="subTitle" idx="1"/>
          </p:nvPr>
        </p:nvSpPr>
        <p:spPr>
          <a:xfrm>
            <a:off x="685800" y="2840053"/>
            <a:ext cx="7772400" cy="784799"/>
          </a:xfrm>
          <a:prstGeom prst="rect">
            <a:avLst/>
          </a:prstGeom>
        </p:spPr>
        <p:txBody>
          <a:bodyPr lIns="91425" tIns="91425" rIns="91425" bIns="91425" anchor="t" anchorCtr="0"/>
          <a:lstStyle>
            <a:lvl1pPr marL="0" algn="ctr" rtl="0">
              <a:spcBef>
                <a:spcPts val="0"/>
              </a:spcBef>
              <a:buClr>
                <a:schemeClr val="dk2"/>
              </a:buClr>
              <a:buNone/>
              <a:defRPr>
                <a:solidFill>
                  <a:schemeClr val="dk2"/>
                </a:solidFill>
              </a:defRPr>
            </a:lvl1pPr>
            <a:lvl2pPr marL="0" indent="190500" algn="ctr" rtl="0">
              <a:spcBef>
                <a:spcPts val="0"/>
              </a:spcBef>
              <a:buClr>
                <a:schemeClr val="dk2"/>
              </a:buClr>
              <a:buSzPct val="100000"/>
              <a:buNone/>
              <a:defRPr sz="3000">
                <a:solidFill>
                  <a:schemeClr val="dk2"/>
                </a:solidFill>
              </a:defRPr>
            </a:lvl2pPr>
            <a:lvl3pPr marL="0" indent="190500" algn="ctr" rtl="0">
              <a:spcBef>
                <a:spcPts val="0"/>
              </a:spcBef>
              <a:buClr>
                <a:schemeClr val="dk2"/>
              </a:buClr>
              <a:buSzPct val="100000"/>
              <a:buNone/>
              <a:defRPr sz="3000">
                <a:solidFill>
                  <a:schemeClr val="dk2"/>
                </a:solidFill>
              </a:defRPr>
            </a:lvl3pPr>
            <a:lvl4pPr marL="0" indent="190500" algn="ctr" rtl="0">
              <a:spcBef>
                <a:spcPts val="0"/>
              </a:spcBef>
              <a:buClr>
                <a:schemeClr val="dk2"/>
              </a:buClr>
              <a:buSzPct val="100000"/>
              <a:buNone/>
              <a:defRPr sz="3000">
                <a:solidFill>
                  <a:schemeClr val="dk2"/>
                </a:solidFill>
              </a:defRPr>
            </a:lvl4pPr>
            <a:lvl5pPr marL="0" indent="190500" algn="ctr" rtl="0">
              <a:spcBef>
                <a:spcPts val="0"/>
              </a:spcBef>
              <a:buClr>
                <a:schemeClr val="dk2"/>
              </a:buClr>
              <a:buSzPct val="100000"/>
              <a:buNone/>
              <a:defRPr sz="3000">
                <a:solidFill>
                  <a:schemeClr val="dk2"/>
                </a:solidFill>
              </a:defRPr>
            </a:lvl5pPr>
            <a:lvl6pPr marL="0" indent="190500" algn="ctr" rtl="0">
              <a:spcBef>
                <a:spcPts val="0"/>
              </a:spcBef>
              <a:buClr>
                <a:schemeClr val="dk2"/>
              </a:buClr>
              <a:buSzPct val="100000"/>
              <a:buNone/>
              <a:defRPr sz="3000">
                <a:solidFill>
                  <a:schemeClr val="dk2"/>
                </a:solidFill>
              </a:defRPr>
            </a:lvl6pPr>
            <a:lvl7pPr marL="0" indent="190500" algn="ctr" rtl="0">
              <a:spcBef>
                <a:spcPts val="0"/>
              </a:spcBef>
              <a:buClr>
                <a:schemeClr val="dk2"/>
              </a:buClr>
              <a:buSzPct val="100000"/>
              <a:buNone/>
              <a:defRPr sz="3000">
                <a:solidFill>
                  <a:schemeClr val="dk2"/>
                </a:solidFill>
              </a:defRPr>
            </a:lvl7pPr>
            <a:lvl8pPr marL="0" indent="190500" algn="ctr" rtl="0">
              <a:spcBef>
                <a:spcPts val="0"/>
              </a:spcBef>
              <a:buClr>
                <a:schemeClr val="dk2"/>
              </a:buClr>
              <a:buSzPct val="100000"/>
              <a:buNone/>
              <a:defRPr sz="3000">
                <a:solidFill>
                  <a:schemeClr val="dk2"/>
                </a:solidFill>
              </a:defRPr>
            </a:lvl8pPr>
            <a:lvl9pPr marL="0" indent="190500" algn="ctr" rtl="0">
              <a:spcBef>
                <a:spcPts val="0"/>
              </a:spcBef>
              <a:buClr>
                <a:schemeClr val="dk2"/>
              </a:buClr>
              <a:buSzPct val="100000"/>
              <a:buNone/>
              <a:defRPr sz="3000">
                <a:solidFill>
                  <a:schemeClr val="dk2"/>
                </a:solidFil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457200" y="205978"/>
            <a:ext cx="8229600" cy="857400"/>
          </a:xfrm>
          <a:prstGeom prst="rect">
            <a:avLst/>
          </a:prstGeom>
        </p:spPr>
        <p:txBody>
          <a:bodyPr lIns="91425" tIns="91425" rIns="91425" bIns="91425" anchor="b"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95" name="Shape 95"/>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rtl="0">
              <a:defRPr/>
            </a:lvl1pPr>
            <a:lvl2pPr indent="457200" rtl="0">
              <a:defRPr/>
            </a:lvl2pPr>
            <a:lvl3pPr indent="914400" rtl="0">
              <a:defRPr/>
            </a:lvl3pPr>
            <a:lvl4pPr indent="1371600" rtl="0">
              <a:defRPr/>
            </a:lvl4pPr>
            <a:lvl5pPr rtl="0">
              <a:defRPr/>
            </a:lvl5pPr>
            <a:lvl6pPr rtl="0">
              <a:defRPr/>
            </a:lvl6pPr>
            <a:lvl7pPr rtl="0">
              <a:defRPr/>
            </a:lvl7pPr>
            <a:lvl8pPr rtl="0">
              <a:defRPr/>
            </a:lvl8pPr>
            <a:lvl9pPr rtl="0">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457200" y="205978"/>
            <a:ext cx="8229600" cy="857400"/>
          </a:xfrm>
          <a:prstGeom prst="rect">
            <a:avLst/>
          </a:prstGeom>
        </p:spPr>
        <p:txBody>
          <a:bodyPr lIns="91425" tIns="91425" rIns="91425" bIns="91425" anchor="b"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98" name="Shape 98"/>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99" name="Shape 99"/>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457200" y="205978"/>
            <a:ext cx="8229600" cy="857400"/>
          </a:xfrm>
          <a:prstGeom prst="rect">
            <a:avLst/>
          </a:prstGeom>
        </p:spPr>
        <p:txBody>
          <a:bodyPr lIns="91425" tIns="91425" rIns="91425" bIns="91425" anchor="b"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Caption">
    <p:spTree>
      <p:nvGrpSpPr>
        <p:cNvPr id="1" name="Shape 102"/>
        <p:cNvGrpSpPr/>
        <p:nvPr/>
      </p:nvGrpSpPr>
      <p:grpSpPr>
        <a:xfrm>
          <a:off x="0" y="0"/>
          <a:ext cx="0" cy="0"/>
          <a:chOff x="0" y="0"/>
          <a:chExt cx="0" cy="0"/>
        </a:xfrm>
      </p:grpSpPr>
      <p:sp>
        <p:nvSpPr>
          <p:cNvPr id="103" name="Shape 103"/>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marL="285750" indent="-171450" algn="ctr" rtl="0">
              <a:spcBef>
                <a:spcPts val="360"/>
              </a:spcBef>
              <a:buSzPct val="100000"/>
              <a:buNone/>
              <a:defRPr sz="1800"/>
            </a:lvl1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04"/>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8"/>
        <p:cNvGrpSpPr/>
        <p:nvPr/>
      </p:nvGrpSpPr>
      <p:grpSpPr>
        <a:xfrm>
          <a:off x="0" y="0"/>
          <a:ext cx="0" cy="0"/>
          <a:chOff x="0" y="0"/>
          <a:chExt cx="0" cy="0"/>
        </a:xfrm>
      </p:grpSpPr>
      <p:sp>
        <p:nvSpPr>
          <p:cNvPr id="109" name="Shape 109"/>
          <p:cNvSpPr/>
          <p:nvPr/>
        </p:nvSpPr>
        <p:spPr>
          <a:xfrm>
            <a:off x="381000" y="3042000"/>
            <a:ext cx="2835275" cy="602456"/>
          </a:xfrm>
          <a:custGeom>
            <a:avLst/>
            <a:gdLst/>
            <a:ahLst/>
            <a:cxnLst/>
            <a:rect l="0" t="0" r="0" b="0"/>
            <a:pathLst>
              <a:path w="3572" h="1012" extrusionOk="0">
                <a:moveTo>
                  <a:pt x="1427" y="303"/>
                </a:moveTo>
                <a:lnTo>
                  <a:pt x="1427" y="303"/>
                </a:lnTo>
                <a:lnTo>
                  <a:pt x="1427" y="0"/>
                </a:lnTo>
                <a:lnTo>
                  <a:pt x="0" y="0"/>
                </a:lnTo>
                <a:lnTo>
                  <a:pt x="0" y="594"/>
                </a:lnTo>
                <a:lnTo>
                  <a:pt x="0" y="594"/>
                </a:lnTo>
                <a:lnTo>
                  <a:pt x="0" y="615"/>
                </a:lnTo>
                <a:lnTo>
                  <a:pt x="1" y="636"/>
                </a:lnTo>
                <a:lnTo>
                  <a:pt x="5" y="658"/>
                </a:lnTo>
                <a:lnTo>
                  <a:pt x="10" y="679"/>
                </a:lnTo>
                <a:lnTo>
                  <a:pt x="16" y="698"/>
                </a:lnTo>
                <a:lnTo>
                  <a:pt x="23" y="718"/>
                </a:lnTo>
                <a:lnTo>
                  <a:pt x="31" y="738"/>
                </a:lnTo>
                <a:lnTo>
                  <a:pt x="39" y="757"/>
                </a:lnTo>
                <a:lnTo>
                  <a:pt x="49" y="775"/>
                </a:lnTo>
                <a:lnTo>
                  <a:pt x="60" y="793"/>
                </a:lnTo>
                <a:lnTo>
                  <a:pt x="73" y="811"/>
                </a:lnTo>
                <a:lnTo>
                  <a:pt x="86" y="827"/>
                </a:lnTo>
                <a:lnTo>
                  <a:pt x="99" y="844"/>
                </a:lnTo>
                <a:lnTo>
                  <a:pt x="114" y="860"/>
                </a:lnTo>
                <a:lnTo>
                  <a:pt x="130" y="875"/>
                </a:lnTo>
                <a:lnTo>
                  <a:pt x="147" y="889"/>
                </a:lnTo>
                <a:lnTo>
                  <a:pt x="165" y="902"/>
                </a:lnTo>
                <a:lnTo>
                  <a:pt x="183" y="917"/>
                </a:lnTo>
                <a:lnTo>
                  <a:pt x="202" y="929"/>
                </a:lnTo>
                <a:lnTo>
                  <a:pt x="222" y="940"/>
                </a:lnTo>
                <a:lnTo>
                  <a:pt x="243" y="951"/>
                </a:lnTo>
                <a:lnTo>
                  <a:pt x="264" y="961"/>
                </a:lnTo>
                <a:lnTo>
                  <a:pt x="285" y="971"/>
                </a:lnTo>
                <a:lnTo>
                  <a:pt x="308" y="979"/>
                </a:lnTo>
                <a:lnTo>
                  <a:pt x="331" y="986"/>
                </a:lnTo>
                <a:lnTo>
                  <a:pt x="354" y="992"/>
                </a:lnTo>
                <a:lnTo>
                  <a:pt x="378" y="999"/>
                </a:lnTo>
                <a:lnTo>
                  <a:pt x="403" y="1004"/>
                </a:lnTo>
                <a:lnTo>
                  <a:pt x="427" y="1007"/>
                </a:lnTo>
                <a:lnTo>
                  <a:pt x="454" y="1010"/>
                </a:lnTo>
                <a:lnTo>
                  <a:pt x="478" y="1012"/>
                </a:lnTo>
                <a:lnTo>
                  <a:pt x="504" y="1012"/>
                </a:lnTo>
                <a:lnTo>
                  <a:pt x="3572" y="1012"/>
                </a:lnTo>
                <a:lnTo>
                  <a:pt x="3572" y="760"/>
                </a:lnTo>
                <a:lnTo>
                  <a:pt x="1882" y="760"/>
                </a:lnTo>
                <a:lnTo>
                  <a:pt x="1882" y="760"/>
                </a:lnTo>
                <a:lnTo>
                  <a:pt x="1859" y="759"/>
                </a:lnTo>
                <a:lnTo>
                  <a:pt x="1836" y="757"/>
                </a:lnTo>
                <a:lnTo>
                  <a:pt x="1814" y="754"/>
                </a:lnTo>
                <a:lnTo>
                  <a:pt x="1791" y="751"/>
                </a:lnTo>
                <a:lnTo>
                  <a:pt x="1768" y="746"/>
                </a:lnTo>
                <a:lnTo>
                  <a:pt x="1747" y="739"/>
                </a:lnTo>
                <a:lnTo>
                  <a:pt x="1725" y="733"/>
                </a:lnTo>
                <a:lnTo>
                  <a:pt x="1704" y="724"/>
                </a:lnTo>
                <a:lnTo>
                  <a:pt x="1685" y="715"/>
                </a:lnTo>
                <a:lnTo>
                  <a:pt x="1665" y="705"/>
                </a:lnTo>
                <a:lnTo>
                  <a:pt x="1645" y="693"/>
                </a:lnTo>
                <a:lnTo>
                  <a:pt x="1627" y="682"/>
                </a:lnTo>
                <a:lnTo>
                  <a:pt x="1609" y="669"/>
                </a:lnTo>
                <a:lnTo>
                  <a:pt x="1592" y="656"/>
                </a:lnTo>
                <a:lnTo>
                  <a:pt x="1575" y="641"/>
                </a:lnTo>
                <a:lnTo>
                  <a:pt x="1560" y="627"/>
                </a:lnTo>
                <a:lnTo>
                  <a:pt x="1544" y="610"/>
                </a:lnTo>
                <a:lnTo>
                  <a:pt x="1529" y="594"/>
                </a:lnTo>
                <a:lnTo>
                  <a:pt x="1516" y="576"/>
                </a:lnTo>
                <a:lnTo>
                  <a:pt x="1503" y="558"/>
                </a:lnTo>
                <a:lnTo>
                  <a:pt x="1492" y="540"/>
                </a:lnTo>
                <a:lnTo>
                  <a:pt x="1480" y="520"/>
                </a:lnTo>
                <a:lnTo>
                  <a:pt x="1471" y="501"/>
                </a:lnTo>
                <a:lnTo>
                  <a:pt x="1463" y="481"/>
                </a:lnTo>
                <a:lnTo>
                  <a:pt x="1454" y="460"/>
                </a:lnTo>
                <a:lnTo>
                  <a:pt x="1446" y="439"/>
                </a:lnTo>
                <a:lnTo>
                  <a:pt x="1440" y="418"/>
                </a:lnTo>
                <a:lnTo>
                  <a:pt x="1435" y="395"/>
                </a:lnTo>
                <a:lnTo>
                  <a:pt x="1432" y="372"/>
                </a:lnTo>
                <a:lnTo>
                  <a:pt x="1428" y="349"/>
                </a:lnTo>
                <a:lnTo>
                  <a:pt x="1427" y="326"/>
                </a:lnTo>
                <a:lnTo>
                  <a:pt x="1427" y="303"/>
                </a:lnTo>
                <a:lnTo>
                  <a:pt x="1427" y="303"/>
                </a:lnTo>
                <a:close/>
              </a:path>
            </a:pathLst>
          </a:custGeom>
          <a:solidFill>
            <a:schemeClr val="accent2"/>
          </a:solidFill>
          <a:ln>
            <a:noFill/>
          </a:ln>
        </p:spPr>
        <p:txBody>
          <a:bodyPr lIns="91425" tIns="45700" rIns="91425" bIns="45700" anchor="t" anchorCtr="0">
            <a:noAutofit/>
          </a:bodyPr>
          <a:lstStyle/>
          <a:p>
            <a:endParaRPr/>
          </a:p>
        </p:txBody>
      </p:sp>
      <p:sp>
        <p:nvSpPr>
          <p:cNvPr id="110" name="Shape 110"/>
          <p:cNvSpPr/>
          <p:nvPr/>
        </p:nvSpPr>
        <p:spPr>
          <a:xfrm>
            <a:off x="6781800" y="3494438"/>
            <a:ext cx="1903412" cy="552450"/>
          </a:xfrm>
          <a:custGeom>
            <a:avLst/>
            <a:gdLst/>
            <a:ahLst/>
            <a:cxnLst/>
            <a:rect l="0" t="0" r="0" b="0"/>
            <a:pathLst>
              <a:path w="2398" h="927" extrusionOk="0">
                <a:moveTo>
                  <a:pt x="971" y="708"/>
                </a:moveTo>
                <a:lnTo>
                  <a:pt x="971" y="708"/>
                </a:lnTo>
                <a:lnTo>
                  <a:pt x="971" y="927"/>
                </a:lnTo>
                <a:lnTo>
                  <a:pt x="2398" y="927"/>
                </a:lnTo>
                <a:lnTo>
                  <a:pt x="2398" y="418"/>
                </a:lnTo>
                <a:lnTo>
                  <a:pt x="2398" y="418"/>
                </a:lnTo>
                <a:lnTo>
                  <a:pt x="2398" y="395"/>
                </a:lnTo>
                <a:lnTo>
                  <a:pt x="2395" y="374"/>
                </a:lnTo>
                <a:lnTo>
                  <a:pt x="2392" y="354"/>
                </a:lnTo>
                <a:lnTo>
                  <a:pt x="2389" y="333"/>
                </a:lnTo>
                <a:lnTo>
                  <a:pt x="2382" y="313"/>
                </a:lnTo>
                <a:lnTo>
                  <a:pt x="2375" y="294"/>
                </a:lnTo>
                <a:lnTo>
                  <a:pt x="2367" y="274"/>
                </a:lnTo>
                <a:lnTo>
                  <a:pt x="2359" y="254"/>
                </a:lnTo>
                <a:lnTo>
                  <a:pt x="2348" y="236"/>
                </a:lnTo>
                <a:lnTo>
                  <a:pt x="2338" y="219"/>
                </a:lnTo>
                <a:lnTo>
                  <a:pt x="2325" y="201"/>
                </a:lnTo>
                <a:lnTo>
                  <a:pt x="2312" y="184"/>
                </a:lnTo>
                <a:lnTo>
                  <a:pt x="2299" y="168"/>
                </a:lnTo>
                <a:lnTo>
                  <a:pt x="2282" y="152"/>
                </a:lnTo>
                <a:lnTo>
                  <a:pt x="2268" y="137"/>
                </a:lnTo>
                <a:lnTo>
                  <a:pt x="2250" y="122"/>
                </a:lnTo>
                <a:lnTo>
                  <a:pt x="2233" y="108"/>
                </a:lnTo>
                <a:lnTo>
                  <a:pt x="2214" y="94"/>
                </a:lnTo>
                <a:lnTo>
                  <a:pt x="2196" y="83"/>
                </a:lnTo>
                <a:lnTo>
                  <a:pt x="2176" y="70"/>
                </a:lnTo>
                <a:lnTo>
                  <a:pt x="2155" y="60"/>
                </a:lnTo>
                <a:lnTo>
                  <a:pt x="2134" y="50"/>
                </a:lnTo>
                <a:lnTo>
                  <a:pt x="2113" y="41"/>
                </a:lnTo>
                <a:lnTo>
                  <a:pt x="2090" y="32"/>
                </a:lnTo>
                <a:lnTo>
                  <a:pt x="2067" y="24"/>
                </a:lnTo>
                <a:lnTo>
                  <a:pt x="2044" y="18"/>
                </a:lnTo>
                <a:lnTo>
                  <a:pt x="2020" y="13"/>
                </a:lnTo>
                <a:lnTo>
                  <a:pt x="1995" y="8"/>
                </a:lnTo>
                <a:lnTo>
                  <a:pt x="1971" y="5"/>
                </a:lnTo>
                <a:lnTo>
                  <a:pt x="1944" y="1"/>
                </a:lnTo>
                <a:lnTo>
                  <a:pt x="1920" y="0"/>
                </a:lnTo>
                <a:lnTo>
                  <a:pt x="1894" y="0"/>
                </a:lnTo>
                <a:lnTo>
                  <a:pt x="0" y="0"/>
                </a:lnTo>
                <a:lnTo>
                  <a:pt x="0" y="251"/>
                </a:lnTo>
                <a:lnTo>
                  <a:pt x="514" y="251"/>
                </a:lnTo>
                <a:lnTo>
                  <a:pt x="514" y="251"/>
                </a:lnTo>
                <a:lnTo>
                  <a:pt x="539" y="251"/>
                </a:lnTo>
                <a:lnTo>
                  <a:pt x="562" y="254"/>
                </a:lnTo>
                <a:lnTo>
                  <a:pt x="585" y="256"/>
                </a:lnTo>
                <a:lnTo>
                  <a:pt x="607" y="261"/>
                </a:lnTo>
                <a:lnTo>
                  <a:pt x="629" y="266"/>
                </a:lnTo>
                <a:lnTo>
                  <a:pt x="651" y="272"/>
                </a:lnTo>
                <a:lnTo>
                  <a:pt x="673" y="279"/>
                </a:lnTo>
                <a:lnTo>
                  <a:pt x="692" y="287"/>
                </a:lnTo>
                <a:lnTo>
                  <a:pt x="713" y="297"/>
                </a:lnTo>
                <a:lnTo>
                  <a:pt x="733" y="307"/>
                </a:lnTo>
                <a:lnTo>
                  <a:pt x="753" y="318"/>
                </a:lnTo>
                <a:lnTo>
                  <a:pt x="771" y="330"/>
                </a:lnTo>
                <a:lnTo>
                  <a:pt x="789" y="343"/>
                </a:lnTo>
                <a:lnTo>
                  <a:pt x="805" y="356"/>
                </a:lnTo>
                <a:lnTo>
                  <a:pt x="823" y="370"/>
                </a:lnTo>
                <a:lnTo>
                  <a:pt x="838" y="385"/>
                </a:lnTo>
                <a:lnTo>
                  <a:pt x="854" y="401"/>
                </a:lnTo>
                <a:lnTo>
                  <a:pt x="867" y="418"/>
                </a:lnTo>
                <a:lnTo>
                  <a:pt x="882" y="434"/>
                </a:lnTo>
                <a:lnTo>
                  <a:pt x="893" y="452"/>
                </a:lnTo>
                <a:lnTo>
                  <a:pt x="906" y="472"/>
                </a:lnTo>
                <a:lnTo>
                  <a:pt x="918" y="491"/>
                </a:lnTo>
                <a:lnTo>
                  <a:pt x="927" y="511"/>
                </a:lnTo>
                <a:lnTo>
                  <a:pt x="936" y="530"/>
                </a:lnTo>
                <a:lnTo>
                  <a:pt x="944" y="552"/>
                </a:lnTo>
                <a:lnTo>
                  <a:pt x="952" y="573"/>
                </a:lnTo>
                <a:lnTo>
                  <a:pt x="957" y="594"/>
                </a:lnTo>
                <a:lnTo>
                  <a:pt x="963" y="617"/>
                </a:lnTo>
                <a:lnTo>
                  <a:pt x="967" y="638"/>
                </a:lnTo>
                <a:lnTo>
                  <a:pt x="970" y="661"/>
                </a:lnTo>
                <a:lnTo>
                  <a:pt x="971" y="685"/>
                </a:lnTo>
                <a:lnTo>
                  <a:pt x="971" y="708"/>
                </a:lnTo>
                <a:lnTo>
                  <a:pt x="971" y="708"/>
                </a:lnTo>
                <a:close/>
              </a:path>
            </a:pathLst>
          </a:custGeom>
          <a:solidFill>
            <a:schemeClr val="accent4"/>
          </a:solidFill>
          <a:ln>
            <a:noFill/>
          </a:ln>
        </p:spPr>
        <p:txBody>
          <a:bodyPr lIns="91425" tIns="45700" rIns="91425" bIns="45700" anchor="t" anchorCtr="0">
            <a:noAutofit/>
          </a:bodyPr>
          <a:lstStyle/>
          <a:p>
            <a:endParaRPr/>
          </a:p>
        </p:txBody>
      </p:sp>
      <p:sp>
        <p:nvSpPr>
          <p:cNvPr id="111" name="Shape 111"/>
          <p:cNvSpPr/>
          <p:nvPr/>
        </p:nvSpPr>
        <p:spPr>
          <a:xfrm>
            <a:off x="381000" y="0"/>
            <a:ext cx="1136699" cy="2971799"/>
          </a:xfrm>
          <a:prstGeom prst="rect">
            <a:avLst/>
          </a:prstGeom>
          <a:solidFill>
            <a:schemeClr val="accent3"/>
          </a:solidFill>
          <a:ln>
            <a:noFill/>
          </a:ln>
        </p:spPr>
        <p:txBody>
          <a:bodyPr lIns="91425" tIns="45700" rIns="91425" bIns="45700" anchor="t" anchorCtr="0">
            <a:noAutofit/>
          </a:bodyPr>
          <a:lstStyle/>
          <a:p>
            <a:endParaRPr/>
          </a:p>
        </p:txBody>
      </p:sp>
      <p:sp>
        <p:nvSpPr>
          <p:cNvPr id="112" name="Shape 112"/>
          <p:cNvSpPr/>
          <p:nvPr/>
        </p:nvSpPr>
        <p:spPr>
          <a:xfrm>
            <a:off x="3268663" y="3494438"/>
            <a:ext cx="1700099" cy="150000"/>
          </a:xfrm>
          <a:prstGeom prst="rect">
            <a:avLst/>
          </a:prstGeom>
          <a:solidFill>
            <a:schemeClr val="accent3"/>
          </a:solidFill>
          <a:ln>
            <a:noFill/>
          </a:ln>
        </p:spPr>
        <p:txBody>
          <a:bodyPr lIns="91425" tIns="45700" rIns="91425" bIns="45700" anchor="t" anchorCtr="0">
            <a:noAutofit/>
          </a:bodyPr>
          <a:lstStyle/>
          <a:p>
            <a:endParaRPr/>
          </a:p>
        </p:txBody>
      </p:sp>
      <p:sp>
        <p:nvSpPr>
          <p:cNvPr id="113" name="Shape 113"/>
          <p:cNvSpPr/>
          <p:nvPr/>
        </p:nvSpPr>
        <p:spPr>
          <a:xfrm>
            <a:off x="5021262" y="3494438"/>
            <a:ext cx="1684199" cy="150000"/>
          </a:xfrm>
          <a:prstGeom prst="rect">
            <a:avLst/>
          </a:prstGeom>
          <a:solidFill>
            <a:schemeClr val="lt2"/>
          </a:solidFill>
          <a:ln>
            <a:noFill/>
          </a:ln>
        </p:spPr>
        <p:txBody>
          <a:bodyPr lIns="91425" tIns="45700" rIns="91425" bIns="45700" anchor="t" anchorCtr="0">
            <a:noAutofit/>
          </a:bodyPr>
          <a:lstStyle/>
          <a:p>
            <a:endParaRPr/>
          </a:p>
        </p:txBody>
      </p:sp>
      <p:sp>
        <p:nvSpPr>
          <p:cNvPr id="114" name="Shape 114"/>
          <p:cNvSpPr/>
          <p:nvPr/>
        </p:nvSpPr>
        <p:spPr>
          <a:xfrm>
            <a:off x="7546975" y="4087369"/>
            <a:ext cx="1139824" cy="1057275"/>
          </a:xfrm>
          <a:custGeom>
            <a:avLst/>
            <a:gdLst/>
            <a:ahLst/>
            <a:cxnLst/>
            <a:rect l="0" t="0" r="0" b="0"/>
            <a:pathLst>
              <a:path w="1437" h="1776" extrusionOk="0">
                <a:moveTo>
                  <a:pt x="1435" y="1776"/>
                </a:moveTo>
                <a:lnTo>
                  <a:pt x="0" y="1776"/>
                </a:lnTo>
                <a:lnTo>
                  <a:pt x="2" y="0"/>
                </a:lnTo>
                <a:lnTo>
                  <a:pt x="1437" y="0"/>
                </a:lnTo>
                <a:lnTo>
                  <a:pt x="1435" y="1776"/>
                </a:lnTo>
                <a:close/>
              </a:path>
            </a:pathLst>
          </a:custGeom>
          <a:solidFill>
            <a:schemeClr val="lt2"/>
          </a:solidFill>
          <a:ln>
            <a:noFill/>
          </a:ln>
        </p:spPr>
        <p:txBody>
          <a:bodyPr lIns="91425" tIns="45700" rIns="91425" bIns="45700" anchor="t" anchorCtr="0">
            <a:noAutofit/>
          </a:bodyPr>
          <a:lstStyle/>
          <a:p>
            <a:endParaRPr/>
          </a:p>
        </p:txBody>
      </p:sp>
      <p:sp>
        <p:nvSpPr>
          <p:cNvPr id="115" name="Shape 115"/>
          <p:cNvSpPr txBox="1">
            <a:spLocks noGrp="1"/>
          </p:cNvSpPr>
          <p:nvPr>
            <p:ph type="ctrTitle"/>
          </p:nvPr>
        </p:nvSpPr>
        <p:spPr>
          <a:xfrm>
            <a:off x="2220060" y="2187175"/>
            <a:ext cx="4710000" cy="1238099"/>
          </a:xfrm>
          <a:prstGeom prst="rect">
            <a:avLst/>
          </a:prstGeom>
        </p:spPr>
        <p:txBody>
          <a:bodyPr lIns="91425" tIns="91425" rIns="91425" bIns="91425" anchor="b" anchorCtr="0"/>
          <a:lstStyle>
            <a:lvl1pPr indent="304800" algn="ctr" rtl="0">
              <a:buSzPct val="100000"/>
              <a:defRPr sz="4800"/>
            </a:lvl1pPr>
            <a:lvl2pPr indent="304800" algn="ctr" rtl="0">
              <a:buSzPct val="100000"/>
              <a:defRPr sz="4800"/>
            </a:lvl2pPr>
            <a:lvl3pPr indent="304800" algn="ctr" rtl="0">
              <a:buSzPct val="100000"/>
              <a:defRPr sz="4800"/>
            </a:lvl3pPr>
            <a:lvl4pPr indent="304800" algn="ctr" rtl="0">
              <a:buSzPct val="100000"/>
              <a:defRPr sz="4800"/>
            </a:lvl4pPr>
            <a:lvl5pPr indent="304800" algn="ctr" rtl="0">
              <a:buSzPct val="100000"/>
              <a:defRPr sz="4800"/>
            </a:lvl5pPr>
            <a:lvl6pPr indent="304800" algn="ctr" rtl="0">
              <a:buSzPct val="100000"/>
              <a:defRPr sz="4800"/>
            </a:lvl6pPr>
            <a:lvl7pPr indent="304800" algn="ctr" rtl="0">
              <a:buSzPct val="100000"/>
              <a:defRPr sz="4800"/>
            </a:lvl7pPr>
            <a:lvl8pPr indent="304800" algn="ctr" rtl="0">
              <a:buSzPct val="100000"/>
              <a:defRPr sz="4800"/>
            </a:lvl8pPr>
            <a:lvl9pPr indent="304800" algn="ctr" rtl="0">
              <a:buSzPct val="100000"/>
              <a:defRPr sz="4800"/>
            </a:lvl9pPr>
          </a:lstStyle>
          <a:p>
            <a:endParaRPr/>
          </a:p>
        </p:txBody>
      </p:sp>
      <p:sp>
        <p:nvSpPr>
          <p:cNvPr id="116" name="Shape 116"/>
          <p:cNvSpPr txBox="1">
            <a:spLocks noGrp="1"/>
          </p:cNvSpPr>
          <p:nvPr>
            <p:ph type="subTitle" idx="1"/>
          </p:nvPr>
        </p:nvSpPr>
        <p:spPr>
          <a:xfrm>
            <a:off x="2220060" y="3731180"/>
            <a:ext cx="4710000" cy="663600"/>
          </a:xfrm>
          <a:prstGeom prst="rect">
            <a:avLst/>
          </a:prstGeom>
        </p:spPr>
        <p:txBody>
          <a:bodyPr lIns="91425" tIns="91425" rIns="91425" bIns="91425" anchor="t" anchorCtr="0"/>
          <a:lstStyle>
            <a:lvl1pPr marL="0" indent="152400" algn="ctr" rtl="0">
              <a:spcBef>
                <a:spcPts val="0"/>
              </a:spcBef>
              <a:buSzPct val="100000"/>
              <a:buNone/>
              <a:defRPr sz="2400"/>
            </a:lvl1pPr>
            <a:lvl2pPr marL="0" indent="152400" algn="ctr" rtl="0">
              <a:spcBef>
                <a:spcPts val="0"/>
              </a:spcBef>
              <a:buNone/>
              <a:defRPr/>
            </a:lvl2pPr>
            <a:lvl3pPr marL="0" indent="152400" algn="ctr" rtl="0">
              <a:spcBef>
                <a:spcPts val="0"/>
              </a:spcBef>
              <a:buNone/>
              <a:defRPr/>
            </a:lvl3pPr>
            <a:lvl4pPr marL="0" indent="152400" algn="ctr" rtl="0">
              <a:spcBef>
                <a:spcPts val="0"/>
              </a:spcBef>
              <a:buSzPct val="100000"/>
              <a:buNone/>
              <a:defRPr sz="2400"/>
            </a:lvl4pPr>
            <a:lvl5pPr marL="0" indent="152400" algn="ctr" rtl="0">
              <a:spcBef>
                <a:spcPts val="0"/>
              </a:spcBef>
              <a:buSzPct val="100000"/>
              <a:buNone/>
              <a:defRPr sz="2400"/>
            </a:lvl5pPr>
            <a:lvl6pPr marL="0" indent="152400" algn="ctr" rtl="0">
              <a:spcBef>
                <a:spcPts val="0"/>
              </a:spcBef>
              <a:buSzPct val="100000"/>
              <a:buNone/>
              <a:defRPr sz="2400"/>
            </a:lvl6pPr>
            <a:lvl7pPr marL="0" indent="152400" algn="ctr" rtl="0">
              <a:spcBef>
                <a:spcPts val="0"/>
              </a:spcBef>
              <a:buSzPct val="100000"/>
              <a:buNone/>
              <a:defRPr sz="2400"/>
            </a:lvl7pPr>
            <a:lvl8pPr marL="0" indent="152400" algn="ctr" rtl="0">
              <a:spcBef>
                <a:spcPts val="0"/>
              </a:spcBef>
              <a:buSzPct val="100000"/>
              <a:buNone/>
              <a:defRPr sz="2400"/>
            </a:lvl8pPr>
            <a:lvl9pPr marL="0" indent="152400" algn="ctr" rtl="0">
              <a:spcBef>
                <a:spcPts val="0"/>
              </a:spcBef>
              <a:buSzPct val="100000"/>
              <a:buNone/>
              <a:defRPr sz="24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7"/>
        <p:cNvGrpSpPr/>
        <p:nvPr/>
      </p:nvGrpSpPr>
      <p:grpSpPr>
        <a:xfrm>
          <a:off x="0" y="0"/>
          <a:ext cx="0" cy="0"/>
          <a:chOff x="0" y="0"/>
          <a:chExt cx="0" cy="0"/>
        </a:xfrm>
      </p:grpSpPr>
      <p:sp>
        <p:nvSpPr>
          <p:cNvPr id="18" name="Shape 18"/>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endParaRPr/>
          </a:p>
        </p:txBody>
      </p:sp>
      <p:grpSp>
        <p:nvGrpSpPr>
          <p:cNvPr id="19" name="Shape 19"/>
          <p:cNvGrpSpPr/>
          <p:nvPr/>
        </p:nvGrpSpPr>
        <p:grpSpPr>
          <a:xfrm>
            <a:off x="0" y="-1078"/>
            <a:ext cx="649180" cy="5144627"/>
            <a:chOff x="0" y="-1438"/>
            <a:chExt cx="649180" cy="6859503"/>
          </a:xfrm>
        </p:grpSpPr>
        <p:sp>
          <p:nvSpPr>
            <p:cNvPr id="20" name="Shape 20"/>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rgbClr val="5A6378">
                <a:alpha val="9800"/>
              </a:srgbClr>
            </a:solidFill>
            <a:ln>
              <a:noFill/>
            </a:ln>
          </p:spPr>
          <p:txBody>
            <a:bodyPr lIns="91425" tIns="45700" rIns="91425" bIns="45700" anchor="ctr" anchorCtr="0">
              <a:noAutofit/>
            </a:bodyPr>
            <a:lstStyle/>
            <a:p>
              <a:endParaRPr/>
            </a:p>
          </p:txBody>
        </p:sp>
        <p:sp>
          <p:nvSpPr>
            <p:cNvPr id="21" name="Shape 21"/>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0"/>
              </a:schemeClr>
            </a:solidFill>
            <a:ln>
              <a:noFill/>
            </a:ln>
          </p:spPr>
          <p:txBody>
            <a:bodyPr lIns="91425" tIns="45700" rIns="91425" bIns="45700" anchor="ctr" anchorCtr="0">
              <a:noAutofit/>
            </a:bodyPr>
            <a:lstStyle/>
            <a:p>
              <a:endParaRPr/>
            </a:p>
          </p:txBody>
        </p:sp>
      </p:grpSp>
      <p:grpSp>
        <p:nvGrpSpPr>
          <p:cNvPr id="22" name="Shape 22"/>
          <p:cNvGrpSpPr/>
          <p:nvPr/>
        </p:nvGrpSpPr>
        <p:grpSpPr>
          <a:xfrm flipH="1">
            <a:off x="8494493" y="0"/>
            <a:ext cx="649180" cy="5144627"/>
            <a:chOff x="0" y="-1438"/>
            <a:chExt cx="649180" cy="6859503"/>
          </a:xfrm>
        </p:grpSpPr>
        <p:sp>
          <p:nvSpPr>
            <p:cNvPr id="23" name="Shape 23"/>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rgbClr val="5A6378">
                <a:alpha val="9800"/>
              </a:srgbClr>
            </a:solidFill>
            <a:ln>
              <a:noFill/>
            </a:ln>
          </p:spPr>
          <p:txBody>
            <a:bodyPr lIns="91425" tIns="45700" rIns="91425" bIns="45700" anchor="ctr" anchorCtr="0">
              <a:noAutofit/>
            </a:bodyPr>
            <a:lstStyle/>
            <a:p>
              <a:endParaRPr/>
            </a:p>
          </p:txBody>
        </p:sp>
        <p:sp>
          <p:nvSpPr>
            <p:cNvPr id="24" name="Shape 24"/>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0"/>
              </a:schemeClr>
            </a:solidFill>
            <a:ln>
              <a:noFill/>
            </a:ln>
          </p:spPr>
          <p:txBody>
            <a:bodyPr lIns="91425" tIns="45700" rIns="91425" bIns="45700" anchor="ctr" anchorCtr="0">
              <a:noAutofit/>
            </a:bodyPr>
            <a:lstStyle/>
            <a:p>
              <a:endParaRPr/>
            </a:p>
          </p:txBody>
        </p:sp>
      </p:grpSp>
      <p:sp>
        <p:nvSpPr>
          <p:cNvPr id="25" name="Shape 25"/>
          <p:cNvSpPr/>
          <p:nvPr/>
        </p:nvSpPr>
        <p:spPr>
          <a:xfrm>
            <a:off x="0" y="4743450"/>
            <a:ext cx="9144000" cy="401099"/>
          </a:xfrm>
          <a:prstGeom prst="rect">
            <a:avLst/>
          </a:prstGeom>
          <a:solidFill>
            <a:schemeClr val="dk1">
              <a:alpha val="14900"/>
            </a:schemeClr>
          </a:solidFill>
          <a:ln>
            <a:noFill/>
          </a:ln>
        </p:spPr>
        <p:txBody>
          <a:bodyPr lIns="91425" tIns="45700" rIns="91425" bIns="45700" anchor="ctr" anchorCtr="0">
            <a:noAutofit/>
          </a:bodyPr>
          <a:lstStyle/>
          <a:p>
            <a:endParaRPr/>
          </a:p>
        </p:txBody>
      </p:sp>
      <p:sp>
        <p:nvSpPr>
          <p:cNvPr id="26" name="Shape 26"/>
          <p:cNvSpPr txBox="1">
            <a:spLocks noGrp="1"/>
          </p:cNvSpPr>
          <p:nvPr>
            <p:ph type="title"/>
          </p:nvPr>
        </p:nvSpPr>
        <p:spPr>
          <a:xfrm>
            <a:off x="457200" y="205978"/>
            <a:ext cx="8229600" cy="857400"/>
          </a:xfrm>
          <a:prstGeom prst="rect">
            <a:avLst/>
          </a:prstGeom>
        </p:spPr>
        <p:txBody>
          <a:bodyPr lIns="91425" tIns="91425" rIns="91425" bIns="91425" anchor="b"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27" name="Shape 27"/>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17"/>
        <p:cNvGrpSpPr/>
        <p:nvPr/>
      </p:nvGrpSpPr>
      <p:grpSpPr>
        <a:xfrm>
          <a:off x="0" y="0"/>
          <a:ext cx="0" cy="0"/>
          <a:chOff x="0" y="0"/>
          <a:chExt cx="0" cy="0"/>
        </a:xfrm>
      </p:grpSpPr>
      <p:sp>
        <p:nvSpPr>
          <p:cNvPr id="118" name="Shape 118"/>
          <p:cNvSpPr/>
          <p:nvPr/>
        </p:nvSpPr>
        <p:spPr>
          <a:xfrm>
            <a:off x="152401" y="1028700"/>
            <a:ext cx="2208212" cy="2387203"/>
          </a:xfrm>
          <a:custGeom>
            <a:avLst/>
            <a:gdLst/>
            <a:ahLst/>
            <a:cxnLst/>
            <a:rect l="0" t="0" r="0" b="0"/>
            <a:pathLst>
              <a:path w="2782" h="4010" extrusionOk="0">
                <a:moveTo>
                  <a:pt x="635" y="719"/>
                </a:moveTo>
                <a:lnTo>
                  <a:pt x="635" y="719"/>
                </a:lnTo>
                <a:lnTo>
                  <a:pt x="635" y="4010"/>
                </a:lnTo>
                <a:lnTo>
                  <a:pt x="0" y="4010"/>
                </a:lnTo>
                <a:lnTo>
                  <a:pt x="0" y="418"/>
                </a:lnTo>
                <a:lnTo>
                  <a:pt x="0" y="418"/>
                </a:lnTo>
                <a:lnTo>
                  <a:pt x="0" y="397"/>
                </a:lnTo>
                <a:lnTo>
                  <a:pt x="2" y="376"/>
                </a:lnTo>
                <a:lnTo>
                  <a:pt x="5" y="355"/>
                </a:lnTo>
                <a:lnTo>
                  <a:pt x="10" y="333"/>
                </a:lnTo>
                <a:lnTo>
                  <a:pt x="15" y="314"/>
                </a:lnTo>
                <a:lnTo>
                  <a:pt x="21" y="294"/>
                </a:lnTo>
                <a:lnTo>
                  <a:pt x="29" y="275"/>
                </a:lnTo>
                <a:lnTo>
                  <a:pt x="39" y="255"/>
                </a:lnTo>
                <a:lnTo>
                  <a:pt x="49" y="237"/>
                </a:lnTo>
                <a:lnTo>
                  <a:pt x="60" y="219"/>
                </a:lnTo>
                <a:lnTo>
                  <a:pt x="72" y="201"/>
                </a:lnTo>
                <a:lnTo>
                  <a:pt x="85" y="185"/>
                </a:lnTo>
                <a:lnTo>
                  <a:pt x="100" y="169"/>
                </a:lnTo>
                <a:lnTo>
                  <a:pt x="114" y="152"/>
                </a:lnTo>
                <a:lnTo>
                  <a:pt x="131" y="137"/>
                </a:lnTo>
                <a:lnTo>
                  <a:pt x="147" y="123"/>
                </a:lnTo>
                <a:lnTo>
                  <a:pt x="165" y="110"/>
                </a:lnTo>
                <a:lnTo>
                  <a:pt x="183" y="97"/>
                </a:lnTo>
                <a:lnTo>
                  <a:pt x="202" y="84"/>
                </a:lnTo>
                <a:lnTo>
                  <a:pt x="222" y="72"/>
                </a:lnTo>
                <a:lnTo>
                  <a:pt x="242" y="61"/>
                </a:lnTo>
                <a:lnTo>
                  <a:pt x="263" y="51"/>
                </a:lnTo>
                <a:lnTo>
                  <a:pt x="286" y="41"/>
                </a:lnTo>
                <a:lnTo>
                  <a:pt x="307" y="33"/>
                </a:lnTo>
                <a:lnTo>
                  <a:pt x="330" y="26"/>
                </a:lnTo>
                <a:lnTo>
                  <a:pt x="354" y="20"/>
                </a:lnTo>
                <a:lnTo>
                  <a:pt x="379" y="13"/>
                </a:lnTo>
                <a:lnTo>
                  <a:pt x="403" y="9"/>
                </a:lnTo>
                <a:lnTo>
                  <a:pt x="428" y="5"/>
                </a:lnTo>
                <a:lnTo>
                  <a:pt x="452" y="4"/>
                </a:lnTo>
                <a:lnTo>
                  <a:pt x="478" y="2"/>
                </a:lnTo>
                <a:lnTo>
                  <a:pt x="504" y="0"/>
                </a:lnTo>
                <a:lnTo>
                  <a:pt x="2782" y="0"/>
                </a:lnTo>
                <a:lnTo>
                  <a:pt x="2782" y="263"/>
                </a:lnTo>
                <a:lnTo>
                  <a:pt x="1092" y="263"/>
                </a:lnTo>
                <a:lnTo>
                  <a:pt x="1092" y="263"/>
                </a:lnTo>
                <a:lnTo>
                  <a:pt x="1069" y="263"/>
                </a:lnTo>
                <a:lnTo>
                  <a:pt x="1045" y="265"/>
                </a:lnTo>
                <a:lnTo>
                  <a:pt x="1022" y="268"/>
                </a:lnTo>
                <a:lnTo>
                  <a:pt x="1001" y="271"/>
                </a:lnTo>
                <a:lnTo>
                  <a:pt x="978" y="276"/>
                </a:lnTo>
                <a:lnTo>
                  <a:pt x="957" y="283"/>
                </a:lnTo>
                <a:lnTo>
                  <a:pt x="935" y="291"/>
                </a:lnTo>
                <a:lnTo>
                  <a:pt x="914" y="299"/>
                </a:lnTo>
                <a:lnTo>
                  <a:pt x="895" y="307"/>
                </a:lnTo>
                <a:lnTo>
                  <a:pt x="875" y="317"/>
                </a:lnTo>
                <a:lnTo>
                  <a:pt x="855" y="329"/>
                </a:lnTo>
                <a:lnTo>
                  <a:pt x="838" y="340"/>
                </a:lnTo>
                <a:lnTo>
                  <a:pt x="820" y="353"/>
                </a:lnTo>
                <a:lnTo>
                  <a:pt x="802" y="368"/>
                </a:lnTo>
                <a:lnTo>
                  <a:pt x="785" y="381"/>
                </a:lnTo>
                <a:lnTo>
                  <a:pt x="769" y="397"/>
                </a:lnTo>
                <a:lnTo>
                  <a:pt x="754" y="412"/>
                </a:lnTo>
                <a:lnTo>
                  <a:pt x="740" y="428"/>
                </a:lnTo>
                <a:lnTo>
                  <a:pt x="727" y="446"/>
                </a:lnTo>
                <a:lnTo>
                  <a:pt x="713" y="464"/>
                </a:lnTo>
                <a:lnTo>
                  <a:pt x="702" y="482"/>
                </a:lnTo>
                <a:lnTo>
                  <a:pt x="691" y="502"/>
                </a:lnTo>
                <a:lnTo>
                  <a:pt x="681" y="521"/>
                </a:lnTo>
                <a:lnTo>
                  <a:pt x="671" y="542"/>
                </a:lnTo>
                <a:lnTo>
                  <a:pt x="663" y="562"/>
                </a:lnTo>
                <a:lnTo>
                  <a:pt x="656" y="583"/>
                </a:lnTo>
                <a:lnTo>
                  <a:pt x="650" y="606"/>
                </a:lnTo>
                <a:lnTo>
                  <a:pt x="645" y="627"/>
                </a:lnTo>
                <a:lnTo>
                  <a:pt x="640" y="650"/>
                </a:lnTo>
                <a:lnTo>
                  <a:pt x="638" y="673"/>
                </a:lnTo>
                <a:lnTo>
                  <a:pt x="637" y="696"/>
                </a:lnTo>
                <a:lnTo>
                  <a:pt x="635" y="719"/>
                </a:lnTo>
                <a:lnTo>
                  <a:pt x="635" y="719"/>
                </a:lnTo>
                <a:close/>
              </a:path>
            </a:pathLst>
          </a:custGeom>
          <a:solidFill>
            <a:schemeClr val="lt2"/>
          </a:solidFill>
          <a:ln>
            <a:noFill/>
          </a:ln>
        </p:spPr>
        <p:txBody>
          <a:bodyPr lIns="91425" tIns="45700" rIns="91425" bIns="45700" anchor="t" anchorCtr="0">
            <a:noAutofit/>
          </a:bodyPr>
          <a:lstStyle/>
          <a:p>
            <a:endParaRPr/>
          </a:p>
        </p:txBody>
      </p:sp>
      <p:sp>
        <p:nvSpPr>
          <p:cNvPr id="119" name="Shape 119"/>
          <p:cNvSpPr/>
          <p:nvPr/>
        </p:nvSpPr>
        <p:spPr>
          <a:xfrm>
            <a:off x="152401" y="3481387"/>
            <a:ext cx="498599" cy="1662000"/>
          </a:xfrm>
          <a:prstGeom prst="rect">
            <a:avLst/>
          </a:prstGeom>
          <a:solidFill>
            <a:schemeClr val="accent3"/>
          </a:solidFill>
          <a:ln>
            <a:noFill/>
          </a:ln>
        </p:spPr>
        <p:txBody>
          <a:bodyPr lIns="91425" tIns="45700" rIns="91425" bIns="45700" anchor="t" anchorCtr="0">
            <a:noAutofit/>
          </a:bodyPr>
          <a:lstStyle/>
          <a:p>
            <a:endParaRPr/>
          </a:p>
        </p:txBody>
      </p:sp>
      <p:sp>
        <p:nvSpPr>
          <p:cNvPr id="120" name="Shape 120"/>
          <p:cNvSpPr/>
          <p:nvPr/>
        </p:nvSpPr>
        <p:spPr>
          <a:xfrm>
            <a:off x="2413000" y="1028700"/>
            <a:ext cx="2432099" cy="156000"/>
          </a:xfrm>
          <a:prstGeom prst="rect">
            <a:avLst/>
          </a:prstGeom>
          <a:solidFill>
            <a:schemeClr val="accent3"/>
          </a:solidFill>
          <a:ln>
            <a:noFill/>
          </a:ln>
        </p:spPr>
        <p:txBody>
          <a:bodyPr lIns="91425" tIns="45700" rIns="91425" bIns="45700" anchor="t" anchorCtr="0">
            <a:noAutofit/>
          </a:bodyPr>
          <a:lstStyle/>
          <a:p>
            <a:endParaRPr/>
          </a:p>
        </p:txBody>
      </p:sp>
      <p:sp>
        <p:nvSpPr>
          <p:cNvPr id="121" name="Shape 121"/>
          <p:cNvSpPr/>
          <p:nvPr/>
        </p:nvSpPr>
        <p:spPr>
          <a:xfrm>
            <a:off x="4911726" y="1028700"/>
            <a:ext cx="1965299" cy="156000"/>
          </a:xfrm>
          <a:prstGeom prst="rect">
            <a:avLst/>
          </a:prstGeom>
          <a:solidFill>
            <a:srgbClr val="E3BC6D"/>
          </a:solidFill>
          <a:ln>
            <a:noFill/>
          </a:ln>
        </p:spPr>
        <p:txBody>
          <a:bodyPr lIns="91425" tIns="45700" rIns="91425" bIns="45700" anchor="t" anchorCtr="0">
            <a:noAutofit/>
          </a:bodyPr>
          <a:lstStyle/>
          <a:p>
            <a:endParaRPr/>
          </a:p>
        </p:txBody>
      </p:sp>
      <p:sp>
        <p:nvSpPr>
          <p:cNvPr id="122" name="Shape 122"/>
          <p:cNvSpPr/>
          <p:nvPr/>
        </p:nvSpPr>
        <p:spPr>
          <a:xfrm>
            <a:off x="6943725" y="1028700"/>
            <a:ext cx="2200199" cy="156000"/>
          </a:xfrm>
          <a:prstGeom prst="rect">
            <a:avLst/>
          </a:prstGeom>
          <a:solidFill>
            <a:schemeClr val="accent4"/>
          </a:solidFill>
          <a:ln>
            <a:noFill/>
          </a:ln>
        </p:spPr>
        <p:txBody>
          <a:bodyPr lIns="91425" tIns="45700" rIns="91425" bIns="45700" anchor="t" anchorCtr="0">
            <a:noAutofit/>
          </a:bodyPr>
          <a:lstStyle/>
          <a:p>
            <a:endParaRPr/>
          </a:p>
        </p:txBody>
      </p:sp>
      <p:sp>
        <p:nvSpPr>
          <p:cNvPr id="123" name="Shape 123"/>
          <p:cNvSpPr txBox="1">
            <a:spLocks noGrp="1"/>
          </p:cNvSpPr>
          <p:nvPr>
            <p:ph type="body" idx="1"/>
          </p:nvPr>
        </p:nvSpPr>
        <p:spPr>
          <a:xfrm>
            <a:off x="854948" y="1184672"/>
            <a:ext cx="7831799" cy="3741299"/>
          </a:xfrm>
          <a:prstGeom prst="rect">
            <a:avLst/>
          </a:prstGeom>
        </p:spPr>
        <p:txBody>
          <a:bodyPr lIns="91425" tIns="91425" rIns="91425" bIns="91425" anchor="t" anchorCtr="0"/>
          <a:lstStyle>
            <a:lvl1pPr marL="457200" indent="-457200" rtl="0">
              <a:defRPr/>
            </a:lvl1pPr>
            <a:lvl2pPr marL="800100" indent="-342900" rtl="0">
              <a:defRPr/>
            </a:lvl2pPr>
            <a:lvl3pPr marL="1257300" indent="-342900" rtl="0">
              <a:defRPr/>
            </a:lvl3pPr>
            <a:lvl4pPr marL="1657350" indent="-285750" rtl="0">
              <a:defRPr/>
            </a:lvl4pPr>
            <a:lvl5pPr marL="2114550" indent="-285750" rtl="0">
              <a:defRPr/>
            </a:lvl5pPr>
            <a:lvl6pPr marL="2571750" indent="-285750" rtl="0">
              <a:defRPr/>
            </a:lvl6pPr>
            <a:lvl7pPr marL="3028950" indent="-285750" rtl="0">
              <a:defRPr/>
            </a:lvl7pPr>
            <a:lvl8pPr marL="3486150" indent="-285750" rtl="0">
              <a:defRPr/>
            </a:lvl8pPr>
            <a:lvl9pPr marL="3943350" indent="-285750" rtl="0">
              <a:defRPr/>
            </a:lvl9pPr>
          </a:lstStyle>
          <a:p>
            <a:endParaRPr/>
          </a:p>
        </p:txBody>
      </p:sp>
      <p:sp>
        <p:nvSpPr>
          <p:cNvPr id="124" name="Shape 124"/>
          <p:cNvSpPr txBox="1">
            <a:spLocks noGrp="1"/>
          </p:cNvSpPr>
          <p:nvPr>
            <p:ph type="title"/>
          </p:nvPr>
        </p:nvSpPr>
        <p:spPr>
          <a:xfrm>
            <a:off x="854948" y="162403"/>
            <a:ext cx="7831799" cy="857400"/>
          </a:xfrm>
          <a:prstGeom prst="rect">
            <a:avLst/>
          </a:prstGeom>
        </p:spPr>
        <p:txBody>
          <a:bodyPr lIns="91425" tIns="91425" rIns="91425" bIns="91425" anchor="b"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25"/>
        <p:cNvGrpSpPr/>
        <p:nvPr/>
      </p:nvGrpSpPr>
      <p:grpSpPr>
        <a:xfrm>
          <a:off x="0" y="0"/>
          <a:ext cx="0" cy="0"/>
          <a:chOff x="0" y="0"/>
          <a:chExt cx="0" cy="0"/>
        </a:xfrm>
      </p:grpSpPr>
      <p:sp>
        <p:nvSpPr>
          <p:cNvPr id="126" name="Shape 126"/>
          <p:cNvSpPr/>
          <p:nvPr/>
        </p:nvSpPr>
        <p:spPr>
          <a:xfrm>
            <a:off x="152401" y="1028700"/>
            <a:ext cx="2208212" cy="2387203"/>
          </a:xfrm>
          <a:custGeom>
            <a:avLst/>
            <a:gdLst/>
            <a:ahLst/>
            <a:cxnLst/>
            <a:rect l="0" t="0" r="0" b="0"/>
            <a:pathLst>
              <a:path w="2782" h="4010" extrusionOk="0">
                <a:moveTo>
                  <a:pt x="635" y="719"/>
                </a:moveTo>
                <a:lnTo>
                  <a:pt x="635" y="719"/>
                </a:lnTo>
                <a:lnTo>
                  <a:pt x="635" y="4010"/>
                </a:lnTo>
                <a:lnTo>
                  <a:pt x="0" y="4010"/>
                </a:lnTo>
                <a:lnTo>
                  <a:pt x="0" y="418"/>
                </a:lnTo>
                <a:lnTo>
                  <a:pt x="0" y="418"/>
                </a:lnTo>
                <a:lnTo>
                  <a:pt x="0" y="397"/>
                </a:lnTo>
                <a:lnTo>
                  <a:pt x="2" y="376"/>
                </a:lnTo>
                <a:lnTo>
                  <a:pt x="5" y="355"/>
                </a:lnTo>
                <a:lnTo>
                  <a:pt x="10" y="333"/>
                </a:lnTo>
                <a:lnTo>
                  <a:pt x="15" y="314"/>
                </a:lnTo>
                <a:lnTo>
                  <a:pt x="21" y="294"/>
                </a:lnTo>
                <a:lnTo>
                  <a:pt x="29" y="275"/>
                </a:lnTo>
                <a:lnTo>
                  <a:pt x="39" y="255"/>
                </a:lnTo>
                <a:lnTo>
                  <a:pt x="49" y="237"/>
                </a:lnTo>
                <a:lnTo>
                  <a:pt x="60" y="219"/>
                </a:lnTo>
                <a:lnTo>
                  <a:pt x="72" y="201"/>
                </a:lnTo>
                <a:lnTo>
                  <a:pt x="85" y="185"/>
                </a:lnTo>
                <a:lnTo>
                  <a:pt x="100" y="169"/>
                </a:lnTo>
                <a:lnTo>
                  <a:pt x="114" y="152"/>
                </a:lnTo>
                <a:lnTo>
                  <a:pt x="131" y="137"/>
                </a:lnTo>
                <a:lnTo>
                  <a:pt x="147" y="123"/>
                </a:lnTo>
                <a:lnTo>
                  <a:pt x="165" y="110"/>
                </a:lnTo>
                <a:lnTo>
                  <a:pt x="183" y="97"/>
                </a:lnTo>
                <a:lnTo>
                  <a:pt x="202" y="84"/>
                </a:lnTo>
                <a:lnTo>
                  <a:pt x="222" y="72"/>
                </a:lnTo>
                <a:lnTo>
                  <a:pt x="242" y="61"/>
                </a:lnTo>
                <a:lnTo>
                  <a:pt x="263" y="51"/>
                </a:lnTo>
                <a:lnTo>
                  <a:pt x="286" y="41"/>
                </a:lnTo>
                <a:lnTo>
                  <a:pt x="307" y="33"/>
                </a:lnTo>
                <a:lnTo>
                  <a:pt x="330" y="26"/>
                </a:lnTo>
                <a:lnTo>
                  <a:pt x="354" y="20"/>
                </a:lnTo>
                <a:lnTo>
                  <a:pt x="379" y="13"/>
                </a:lnTo>
                <a:lnTo>
                  <a:pt x="403" y="9"/>
                </a:lnTo>
                <a:lnTo>
                  <a:pt x="428" y="5"/>
                </a:lnTo>
                <a:lnTo>
                  <a:pt x="452" y="4"/>
                </a:lnTo>
                <a:lnTo>
                  <a:pt x="478" y="2"/>
                </a:lnTo>
                <a:lnTo>
                  <a:pt x="504" y="0"/>
                </a:lnTo>
                <a:lnTo>
                  <a:pt x="2782" y="0"/>
                </a:lnTo>
                <a:lnTo>
                  <a:pt x="2782" y="263"/>
                </a:lnTo>
                <a:lnTo>
                  <a:pt x="1092" y="263"/>
                </a:lnTo>
                <a:lnTo>
                  <a:pt x="1092" y="263"/>
                </a:lnTo>
                <a:lnTo>
                  <a:pt x="1069" y="263"/>
                </a:lnTo>
                <a:lnTo>
                  <a:pt x="1045" y="265"/>
                </a:lnTo>
                <a:lnTo>
                  <a:pt x="1022" y="268"/>
                </a:lnTo>
                <a:lnTo>
                  <a:pt x="1001" y="271"/>
                </a:lnTo>
                <a:lnTo>
                  <a:pt x="978" y="276"/>
                </a:lnTo>
                <a:lnTo>
                  <a:pt x="957" y="283"/>
                </a:lnTo>
                <a:lnTo>
                  <a:pt x="935" y="291"/>
                </a:lnTo>
                <a:lnTo>
                  <a:pt x="914" y="299"/>
                </a:lnTo>
                <a:lnTo>
                  <a:pt x="895" y="307"/>
                </a:lnTo>
                <a:lnTo>
                  <a:pt x="875" y="317"/>
                </a:lnTo>
                <a:lnTo>
                  <a:pt x="855" y="329"/>
                </a:lnTo>
                <a:lnTo>
                  <a:pt x="838" y="340"/>
                </a:lnTo>
                <a:lnTo>
                  <a:pt x="820" y="353"/>
                </a:lnTo>
                <a:lnTo>
                  <a:pt x="802" y="368"/>
                </a:lnTo>
                <a:lnTo>
                  <a:pt x="785" y="381"/>
                </a:lnTo>
                <a:lnTo>
                  <a:pt x="769" y="397"/>
                </a:lnTo>
                <a:lnTo>
                  <a:pt x="754" y="412"/>
                </a:lnTo>
                <a:lnTo>
                  <a:pt x="740" y="428"/>
                </a:lnTo>
                <a:lnTo>
                  <a:pt x="727" y="446"/>
                </a:lnTo>
                <a:lnTo>
                  <a:pt x="713" y="464"/>
                </a:lnTo>
                <a:lnTo>
                  <a:pt x="702" y="482"/>
                </a:lnTo>
                <a:lnTo>
                  <a:pt x="691" y="502"/>
                </a:lnTo>
                <a:lnTo>
                  <a:pt x="681" y="521"/>
                </a:lnTo>
                <a:lnTo>
                  <a:pt x="671" y="542"/>
                </a:lnTo>
                <a:lnTo>
                  <a:pt x="663" y="562"/>
                </a:lnTo>
                <a:lnTo>
                  <a:pt x="656" y="583"/>
                </a:lnTo>
                <a:lnTo>
                  <a:pt x="650" y="606"/>
                </a:lnTo>
                <a:lnTo>
                  <a:pt x="645" y="627"/>
                </a:lnTo>
                <a:lnTo>
                  <a:pt x="640" y="650"/>
                </a:lnTo>
                <a:lnTo>
                  <a:pt x="638" y="673"/>
                </a:lnTo>
                <a:lnTo>
                  <a:pt x="637" y="696"/>
                </a:lnTo>
                <a:lnTo>
                  <a:pt x="635" y="719"/>
                </a:lnTo>
                <a:lnTo>
                  <a:pt x="635" y="719"/>
                </a:lnTo>
                <a:close/>
              </a:path>
            </a:pathLst>
          </a:custGeom>
          <a:solidFill>
            <a:schemeClr val="lt2"/>
          </a:solidFill>
          <a:ln>
            <a:noFill/>
          </a:ln>
        </p:spPr>
        <p:txBody>
          <a:bodyPr lIns="91425" tIns="45700" rIns="91425" bIns="45700" anchor="t" anchorCtr="0">
            <a:noAutofit/>
          </a:bodyPr>
          <a:lstStyle/>
          <a:p>
            <a:endParaRPr/>
          </a:p>
        </p:txBody>
      </p:sp>
      <p:sp>
        <p:nvSpPr>
          <p:cNvPr id="127" name="Shape 127"/>
          <p:cNvSpPr/>
          <p:nvPr/>
        </p:nvSpPr>
        <p:spPr>
          <a:xfrm>
            <a:off x="152401" y="3481387"/>
            <a:ext cx="498599" cy="1662000"/>
          </a:xfrm>
          <a:prstGeom prst="rect">
            <a:avLst/>
          </a:prstGeom>
          <a:solidFill>
            <a:schemeClr val="accent3"/>
          </a:solidFill>
          <a:ln>
            <a:noFill/>
          </a:ln>
        </p:spPr>
        <p:txBody>
          <a:bodyPr lIns="91425" tIns="45700" rIns="91425" bIns="45700" anchor="t" anchorCtr="0">
            <a:noAutofit/>
          </a:bodyPr>
          <a:lstStyle/>
          <a:p>
            <a:endParaRPr/>
          </a:p>
        </p:txBody>
      </p:sp>
      <p:sp>
        <p:nvSpPr>
          <p:cNvPr id="128" name="Shape 128"/>
          <p:cNvSpPr/>
          <p:nvPr/>
        </p:nvSpPr>
        <p:spPr>
          <a:xfrm>
            <a:off x="2413000" y="1028700"/>
            <a:ext cx="2432099" cy="156000"/>
          </a:xfrm>
          <a:prstGeom prst="rect">
            <a:avLst/>
          </a:prstGeom>
          <a:solidFill>
            <a:schemeClr val="accent3"/>
          </a:solidFill>
          <a:ln>
            <a:noFill/>
          </a:ln>
        </p:spPr>
        <p:txBody>
          <a:bodyPr lIns="91425" tIns="45700" rIns="91425" bIns="45700" anchor="t" anchorCtr="0">
            <a:noAutofit/>
          </a:bodyPr>
          <a:lstStyle/>
          <a:p>
            <a:endParaRPr/>
          </a:p>
        </p:txBody>
      </p:sp>
      <p:sp>
        <p:nvSpPr>
          <p:cNvPr id="129" name="Shape 129"/>
          <p:cNvSpPr/>
          <p:nvPr/>
        </p:nvSpPr>
        <p:spPr>
          <a:xfrm>
            <a:off x="4911726" y="1028700"/>
            <a:ext cx="1965299" cy="156000"/>
          </a:xfrm>
          <a:prstGeom prst="rect">
            <a:avLst/>
          </a:prstGeom>
          <a:solidFill>
            <a:srgbClr val="E3BC6D"/>
          </a:solidFill>
          <a:ln>
            <a:noFill/>
          </a:ln>
        </p:spPr>
        <p:txBody>
          <a:bodyPr lIns="91425" tIns="45700" rIns="91425" bIns="45700" anchor="t" anchorCtr="0">
            <a:noAutofit/>
          </a:bodyPr>
          <a:lstStyle/>
          <a:p>
            <a:endParaRPr/>
          </a:p>
        </p:txBody>
      </p:sp>
      <p:sp>
        <p:nvSpPr>
          <p:cNvPr id="130" name="Shape 130"/>
          <p:cNvSpPr/>
          <p:nvPr/>
        </p:nvSpPr>
        <p:spPr>
          <a:xfrm>
            <a:off x="6943725" y="1028700"/>
            <a:ext cx="2200199" cy="156000"/>
          </a:xfrm>
          <a:prstGeom prst="rect">
            <a:avLst/>
          </a:prstGeom>
          <a:solidFill>
            <a:schemeClr val="accent4"/>
          </a:solidFill>
          <a:ln>
            <a:noFill/>
          </a:ln>
        </p:spPr>
        <p:txBody>
          <a:bodyPr lIns="91425" tIns="45700" rIns="91425" bIns="45700" anchor="t" anchorCtr="0">
            <a:noAutofit/>
          </a:bodyPr>
          <a:lstStyle/>
          <a:p>
            <a:endParaRPr/>
          </a:p>
        </p:txBody>
      </p:sp>
      <p:sp>
        <p:nvSpPr>
          <p:cNvPr id="131" name="Shape 131"/>
          <p:cNvSpPr txBox="1">
            <a:spLocks noGrp="1"/>
          </p:cNvSpPr>
          <p:nvPr>
            <p:ph type="body" idx="1"/>
          </p:nvPr>
        </p:nvSpPr>
        <p:spPr>
          <a:xfrm>
            <a:off x="854948" y="1184672"/>
            <a:ext cx="3859799" cy="3741299"/>
          </a:xfrm>
          <a:prstGeom prst="rect">
            <a:avLst/>
          </a:prstGeom>
        </p:spPr>
        <p:txBody>
          <a:bodyPr lIns="91425" tIns="91425" rIns="91425" bIns="91425" anchor="t" anchorCtr="0"/>
          <a:lstStyle>
            <a:lvl1pPr marL="457200" indent="-457200"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132" name="Shape 132"/>
          <p:cNvSpPr txBox="1">
            <a:spLocks noGrp="1"/>
          </p:cNvSpPr>
          <p:nvPr>
            <p:ph type="body" idx="2"/>
          </p:nvPr>
        </p:nvSpPr>
        <p:spPr>
          <a:xfrm>
            <a:off x="4827083" y="1184672"/>
            <a:ext cx="3859799" cy="3741299"/>
          </a:xfrm>
          <a:prstGeom prst="rect">
            <a:avLst/>
          </a:prstGeom>
        </p:spPr>
        <p:txBody>
          <a:bodyPr lIns="91425" tIns="91425" rIns="91425" bIns="91425" anchor="t" anchorCtr="0"/>
          <a:lstStyle>
            <a:lvl1pPr marL="457200" indent="-457200"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133" name="Shape 133"/>
          <p:cNvSpPr txBox="1">
            <a:spLocks noGrp="1"/>
          </p:cNvSpPr>
          <p:nvPr>
            <p:ph type="title"/>
          </p:nvPr>
        </p:nvSpPr>
        <p:spPr>
          <a:xfrm>
            <a:off x="854948" y="162403"/>
            <a:ext cx="7831799" cy="857400"/>
          </a:xfrm>
          <a:prstGeom prst="rect">
            <a:avLst/>
          </a:prstGeom>
        </p:spPr>
        <p:txBody>
          <a:bodyPr lIns="91425" tIns="91425" rIns="91425" bIns="91425" anchor="b"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34"/>
        <p:cNvGrpSpPr/>
        <p:nvPr/>
      </p:nvGrpSpPr>
      <p:grpSpPr>
        <a:xfrm>
          <a:off x="0" y="0"/>
          <a:ext cx="0" cy="0"/>
          <a:chOff x="0" y="0"/>
          <a:chExt cx="0" cy="0"/>
        </a:xfrm>
      </p:grpSpPr>
      <p:sp>
        <p:nvSpPr>
          <p:cNvPr id="135" name="Shape 135"/>
          <p:cNvSpPr/>
          <p:nvPr/>
        </p:nvSpPr>
        <p:spPr>
          <a:xfrm>
            <a:off x="152401" y="1028700"/>
            <a:ext cx="2208212" cy="2387203"/>
          </a:xfrm>
          <a:custGeom>
            <a:avLst/>
            <a:gdLst/>
            <a:ahLst/>
            <a:cxnLst/>
            <a:rect l="0" t="0" r="0" b="0"/>
            <a:pathLst>
              <a:path w="2782" h="4010" extrusionOk="0">
                <a:moveTo>
                  <a:pt x="635" y="719"/>
                </a:moveTo>
                <a:lnTo>
                  <a:pt x="635" y="719"/>
                </a:lnTo>
                <a:lnTo>
                  <a:pt x="635" y="4010"/>
                </a:lnTo>
                <a:lnTo>
                  <a:pt x="0" y="4010"/>
                </a:lnTo>
                <a:lnTo>
                  <a:pt x="0" y="418"/>
                </a:lnTo>
                <a:lnTo>
                  <a:pt x="0" y="418"/>
                </a:lnTo>
                <a:lnTo>
                  <a:pt x="0" y="397"/>
                </a:lnTo>
                <a:lnTo>
                  <a:pt x="2" y="376"/>
                </a:lnTo>
                <a:lnTo>
                  <a:pt x="5" y="355"/>
                </a:lnTo>
                <a:lnTo>
                  <a:pt x="10" y="333"/>
                </a:lnTo>
                <a:lnTo>
                  <a:pt x="15" y="314"/>
                </a:lnTo>
                <a:lnTo>
                  <a:pt x="21" y="294"/>
                </a:lnTo>
                <a:lnTo>
                  <a:pt x="29" y="275"/>
                </a:lnTo>
                <a:lnTo>
                  <a:pt x="39" y="255"/>
                </a:lnTo>
                <a:lnTo>
                  <a:pt x="49" y="237"/>
                </a:lnTo>
                <a:lnTo>
                  <a:pt x="60" y="219"/>
                </a:lnTo>
                <a:lnTo>
                  <a:pt x="72" y="201"/>
                </a:lnTo>
                <a:lnTo>
                  <a:pt x="85" y="185"/>
                </a:lnTo>
                <a:lnTo>
                  <a:pt x="100" y="169"/>
                </a:lnTo>
                <a:lnTo>
                  <a:pt x="114" y="152"/>
                </a:lnTo>
                <a:lnTo>
                  <a:pt x="131" y="137"/>
                </a:lnTo>
                <a:lnTo>
                  <a:pt x="147" y="123"/>
                </a:lnTo>
                <a:lnTo>
                  <a:pt x="165" y="110"/>
                </a:lnTo>
                <a:lnTo>
                  <a:pt x="183" y="97"/>
                </a:lnTo>
                <a:lnTo>
                  <a:pt x="202" y="84"/>
                </a:lnTo>
                <a:lnTo>
                  <a:pt x="222" y="72"/>
                </a:lnTo>
                <a:lnTo>
                  <a:pt x="242" y="61"/>
                </a:lnTo>
                <a:lnTo>
                  <a:pt x="263" y="51"/>
                </a:lnTo>
                <a:lnTo>
                  <a:pt x="286" y="41"/>
                </a:lnTo>
                <a:lnTo>
                  <a:pt x="307" y="33"/>
                </a:lnTo>
                <a:lnTo>
                  <a:pt x="330" y="26"/>
                </a:lnTo>
                <a:lnTo>
                  <a:pt x="354" y="20"/>
                </a:lnTo>
                <a:lnTo>
                  <a:pt x="379" y="13"/>
                </a:lnTo>
                <a:lnTo>
                  <a:pt x="403" y="9"/>
                </a:lnTo>
                <a:lnTo>
                  <a:pt x="428" y="5"/>
                </a:lnTo>
                <a:lnTo>
                  <a:pt x="452" y="4"/>
                </a:lnTo>
                <a:lnTo>
                  <a:pt x="478" y="2"/>
                </a:lnTo>
                <a:lnTo>
                  <a:pt x="504" y="0"/>
                </a:lnTo>
                <a:lnTo>
                  <a:pt x="2782" y="0"/>
                </a:lnTo>
                <a:lnTo>
                  <a:pt x="2782" y="263"/>
                </a:lnTo>
                <a:lnTo>
                  <a:pt x="1092" y="263"/>
                </a:lnTo>
                <a:lnTo>
                  <a:pt x="1092" y="263"/>
                </a:lnTo>
                <a:lnTo>
                  <a:pt x="1069" y="263"/>
                </a:lnTo>
                <a:lnTo>
                  <a:pt x="1045" y="265"/>
                </a:lnTo>
                <a:lnTo>
                  <a:pt x="1022" y="268"/>
                </a:lnTo>
                <a:lnTo>
                  <a:pt x="1001" y="271"/>
                </a:lnTo>
                <a:lnTo>
                  <a:pt x="978" y="276"/>
                </a:lnTo>
                <a:lnTo>
                  <a:pt x="957" y="283"/>
                </a:lnTo>
                <a:lnTo>
                  <a:pt x="935" y="291"/>
                </a:lnTo>
                <a:lnTo>
                  <a:pt x="914" y="299"/>
                </a:lnTo>
                <a:lnTo>
                  <a:pt x="895" y="307"/>
                </a:lnTo>
                <a:lnTo>
                  <a:pt x="875" y="317"/>
                </a:lnTo>
                <a:lnTo>
                  <a:pt x="855" y="329"/>
                </a:lnTo>
                <a:lnTo>
                  <a:pt x="838" y="340"/>
                </a:lnTo>
                <a:lnTo>
                  <a:pt x="820" y="353"/>
                </a:lnTo>
                <a:lnTo>
                  <a:pt x="802" y="368"/>
                </a:lnTo>
                <a:lnTo>
                  <a:pt x="785" y="381"/>
                </a:lnTo>
                <a:lnTo>
                  <a:pt x="769" y="397"/>
                </a:lnTo>
                <a:lnTo>
                  <a:pt x="754" y="412"/>
                </a:lnTo>
                <a:lnTo>
                  <a:pt x="740" y="428"/>
                </a:lnTo>
                <a:lnTo>
                  <a:pt x="727" y="446"/>
                </a:lnTo>
                <a:lnTo>
                  <a:pt x="713" y="464"/>
                </a:lnTo>
                <a:lnTo>
                  <a:pt x="702" y="482"/>
                </a:lnTo>
                <a:lnTo>
                  <a:pt x="691" y="502"/>
                </a:lnTo>
                <a:lnTo>
                  <a:pt x="681" y="521"/>
                </a:lnTo>
                <a:lnTo>
                  <a:pt x="671" y="542"/>
                </a:lnTo>
                <a:lnTo>
                  <a:pt x="663" y="562"/>
                </a:lnTo>
                <a:lnTo>
                  <a:pt x="656" y="583"/>
                </a:lnTo>
                <a:lnTo>
                  <a:pt x="650" y="606"/>
                </a:lnTo>
                <a:lnTo>
                  <a:pt x="645" y="627"/>
                </a:lnTo>
                <a:lnTo>
                  <a:pt x="640" y="650"/>
                </a:lnTo>
                <a:lnTo>
                  <a:pt x="638" y="673"/>
                </a:lnTo>
                <a:lnTo>
                  <a:pt x="637" y="696"/>
                </a:lnTo>
                <a:lnTo>
                  <a:pt x="635" y="719"/>
                </a:lnTo>
                <a:lnTo>
                  <a:pt x="635" y="719"/>
                </a:lnTo>
                <a:close/>
              </a:path>
            </a:pathLst>
          </a:custGeom>
          <a:solidFill>
            <a:schemeClr val="lt2"/>
          </a:solidFill>
          <a:ln>
            <a:noFill/>
          </a:ln>
        </p:spPr>
        <p:txBody>
          <a:bodyPr lIns="91425" tIns="45700" rIns="91425" bIns="45700" anchor="t" anchorCtr="0">
            <a:noAutofit/>
          </a:bodyPr>
          <a:lstStyle/>
          <a:p>
            <a:endParaRPr/>
          </a:p>
        </p:txBody>
      </p:sp>
      <p:sp>
        <p:nvSpPr>
          <p:cNvPr id="136" name="Shape 136"/>
          <p:cNvSpPr/>
          <p:nvPr/>
        </p:nvSpPr>
        <p:spPr>
          <a:xfrm>
            <a:off x="152401" y="3481387"/>
            <a:ext cx="498599" cy="1662000"/>
          </a:xfrm>
          <a:prstGeom prst="rect">
            <a:avLst/>
          </a:prstGeom>
          <a:solidFill>
            <a:schemeClr val="accent3"/>
          </a:solidFill>
          <a:ln>
            <a:noFill/>
          </a:ln>
        </p:spPr>
        <p:txBody>
          <a:bodyPr lIns="91425" tIns="45700" rIns="91425" bIns="45700" anchor="t" anchorCtr="0">
            <a:noAutofit/>
          </a:bodyPr>
          <a:lstStyle/>
          <a:p>
            <a:endParaRPr/>
          </a:p>
        </p:txBody>
      </p:sp>
      <p:sp>
        <p:nvSpPr>
          <p:cNvPr id="137" name="Shape 137"/>
          <p:cNvSpPr/>
          <p:nvPr/>
        </p:nvSpPr>
        <p:spPr>
          <a:xfrm>
            <a:off x="2413000" y="1028700"/>
            <a:ext cx="2432099" cy="156000"/>
          </a:xfrm>
          <a:prstGeom prst="rect">
            <a:avLst/>
          </a:prstGeom>
          <a:solidFill>
            <a:schemeClr val="accent3"/>
          </a:solidFill>
          <a:ln>
            <a:noFill/>
          </a:ln>
        </p:spPr>
        <p:txBody>
          <a:bodyPr lIns="91425" tIns="45700" rIns="91425" bIns="45700" anchor="t" anchorCtr="0">
            <a:noAutofit/>
          </a:bodyPr>
          <a:lstStyle/>
          <a:p>
            <a:endParaRPr/>
          </a:p>
        </p:txBody>
      </p:sp>
      <p:sp>
        <p:nvSpPr>
          <p:cNvPr id="138" name="Shape 138"/>
          <p:cNvSpPr/>
          <p:nvPr/>
        </p:nvSpPr>
        <p:spPr>
          <a:xfrm>
            <a:off x="4911726" y="1028700"/>
            <a:ext cx="1965299" cy="156000"/>
          </a:xfrm>
          <a:prstGeom prst="rect">
            <a:avLst/>
          </a:prstGeom>
          <a:solidFill>
            <a:srgbClr val="E3BC6D"/>
          </a:solidFill>
          <a:ln>
            <a:noFill/>
          </a:ln>
        </p:spPr>
        <p:txBody>
          <a:bodyPr lIns="91425" tIns="45700" rIns="91425" bIns="45700" anchor="t" anchorCtr="0">
            <a:noAutofit/>
          </a:bodyPr>
          <a:lstStyle/>
          <a:p>
            <a:endParaRPr/>
          </a:p>
        </p:txBody>
      </p:sp>
      <p:sp>
        <p:nvSpPr>
          <p:cNvPr id="139" name="Shape 139"/>
          <p:cNvSpPr/>
          <p:nvPr/>
        </p:nvSpPr>
        <p:spPr>
          <a:xfrm>
            <a:off x="6943725" y="1028700"/>
            <a:ext cx="2200199" cy="156000"/>
          </a:xfrm>
          <a:prstGeom prst="rect">
            <a:avLst/>
          </a:prstGeom>
          <a:solidFill>
            <a:schemeClr val="accent4"/>
          </a:solidFill>
          <a:ln>
            <a:noFill/>
          </a:ln>
        </p:spPr>
        <p:txBody>
          <a:bodyPr lIns="91425" tIns="45700" rIns="91425" bIns="45700" anchor="t" anchorCtr="0">
            <a:noAutofit/>
          </a:bodyPr>
          <a:lstStyle/>
          <a:p>
            <a:endParaRPr/>
          </a:p>
        </p:txBody>
      </p:sp>
      <p:sp>
        <p:nvSpPr>
          <p:cNvPr id="140" name="Shape 140"/>
          <p:cNvSpPr txBox="1">
            <a:spLocks noGrp="1"/>
          </p:cNvSpPr>
          <p:nvPr>
            <p:ph type="title"/>
          </p:nvPr>
        </p:nvSpPr>
        <p:spPr>
          <a:xfrm>
            <a:off x="854948" y="162403"/>
            <a:ext cx="7831799" cy="857400"/>
          </a:xfrm>
          <a:prstGeom prst="rect">
            <a:avLst/>
          </a:prstGeom>
        </p:spPr>
        <p:txBody>
          <a:bodyPr lIns="91425" tIns="91425" rIns="91425" bIns="91425" anchor="b"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Caption">
    <p:spTree>
      <p:nvGrpSpPr>
        <p:cNvPr id="1" name="Shape 141"/>
        <p:cNvGrpSpPr/>
        <p:nvPr/>
      </p:nvGrpSpPr>
      <p:grpSpPr>
        <a:xfrm>
          <a:off x="0" y="0"/>
          <a:ext cx="0" cy="0"/>
          <a:chOff x="0" y="0"/>
          <a:chExt cx="0" cy="0"/>
        </a:xfrm>
      </p:grpSpPr>
      <p:sp>
        <p:nvSpPr>
          <p:cNvPr id="142" name="Shape 142"/>
          <p:cNvSpPr/>
          <p:nvPr/>
        </p:nvSpPr>
        <p:spPr>
          <a:xfrm rot="10800000" flipH="1">
            <a:off x="228600" y="4000518"/>
            <a:ext cx="2208225" cy="1145738"/>
          </a:xfrm>
          <a:custGeom>
            <a:avLst/>
            <a:gdLst/>
            <a:ahLst/>
            <a:cxnLst/>
            <a:rect l="0" t="0" r="0" b="0"/>
            <a:pathLst>
              <a:path w="10000" h="18832" extrusionOk="0">
                <a:moveTo>
                  <a:pt x="2283" y="11895"/>
                </a:moveTo>
                <a:lnTo>
                  <a:pt x="2283" y="11895"/>
                </a:lnTo>
                <a:cubicBezTo>
                  <a:pt x="2258" y="7997"/>
                  <a:pt x="2271" y="3898"/>
                  <a:pt x="2246" y="0"/>
                </a:cubicBezTo>
                <a:lnTo>
                  <a:pt x="37" y="98"/>
                </a:lnTo>
                <a:cubicBezTo>
                  <a:pt x="25" y="4986"/>
                  <a:pt x="12" y="9874"/>
                  <a:pt x="0" y="14762"/>
                </a:cubicBezTo>
                <a:lnTo>
                  <a:pt x="0" y="14762"/>
                </a:lnTo>
                <a:lnTo>
                  <a:pt x="0" y="14967"/>
                </a:lnTo>
                <a:cubicBezTo>
                  <a:pt x="2" y="15036"/>
                  <a:pt x="5" y="15104"/>
                  <a:pt x="7" y="15173"/>
                </a:cubicBezTo>
                <a:cubicBezTo>
                  <a:pt x="11" y="15241"/>
                  <a:pt x="14" y="15310"/>
                  <a:pt x="18" y="15378"/>
                </a:cubicBezTo>
                <a:cubicBezTo>
                  <a:pt x="24" y="15443"/>
                  <a:pt x="30" y="15509"/>
                  <a:pt x="36" y="15574"/>
                </a:cubicBezTo>
                <a:cubicBezTo>
                  <a:pt x="42" y="15642"/>
                  <a:pt x="48" y="15711"/>
                  <a:pt x="54" y="15779"/>
                </a:cubicBezTo>
                <a:cubicBezTo>
                  <a:pt x="61" y="15844"/>
                  <a:pt x="68" y="15910"/>
                  <a:pt x="75" y="15975"/>
                </a:cubicBezTo>
                <a:cubicBezTo>
                  <a:pt x="85" y="16037"/>
                  <a:pt x="94" y="16099"/>
                  <a:pt x="104" y="16161"/>
                </a:cubicBezTo>
                <a:cubicBezTo>
                  <a:pt x="116" y="16220"/>
                  <a:pt x="128" y="16278"/>
                  <a:pt x="140" y="16337"/>
                </a:cubicBezTo>
                <a:cubicBezTo>
                  <a:pt x="152" y="16402"/>
                  <a:pt x="164" y="16468"/>
                  <a:pt x="176" y="16533"/>
                </a:cubicBezTo>
                <a:cubicBezTo>
                  <a:pt x="189" y="16592"/>
                  <a:pt x="203" y="16650"/>
                  <a:pt x="216" y="16709"/>
                </a:cubicBezTo>
                <a:cubicBezTo>
                  <a:pt x="230" y="16761"/>
                  <a:pt x="245" y="16813"/>
                  <a:pt x="259" y="16865"/>
                </a:cubicBezTo>
                <a:cubicBezTo>
                  <a:pt x="275" y="16924"/>
                  <a:pt x="290" y="16982"/>
                  <a:pt x="306" y="17041"/>
                </a:cubicBezTo>
                <a:cubicBezTo>
                  <a:pt x="324" y="17097"/>
                  <a:pt x="341" y="17152"/>
                  <a:pt x="359" y="17208"/>
                </a:cubicBezTo>
                <a:cubicBezTo>
                  <a:pt x="376" y="17254"/>
                  <a:pt x="393" y="17299"/>
                  <a:pt x="410" y="17345"/>
                </a:cubicBezTo>
                <a:cubicBezTo>
                  <a:pt x="430" y="17400"/>
                  <a:pt x="451" y="17456"/>
                  <a:pt x="471" y="17511"/>
                </a:cubicBezTo>
                <a:cubicBezTo>
                  <a:pt x="490" y="17557"/>
                  <a:pt x="509" y="17602"/>
                  <a:pt x="528" y="17648"/>
                </a:cubicBezTo>
                <a:cubicBezTo>
                  <a:pt x="550" y="17690"/>
                  <a:pt x="571" y="17733"/>
                  <a:pt x="593" y="17775"/>
                </a:cubicBezTo>
                <a:cubicBezTo>
                  <a:pt x="615" y="17817"/>
                  <a:pt x="636" y="17860"/>
                  <a:pt x="658" y="17902"/>
                </a:cubicBezTo>
                <a:cubicBezTo>
                  <a:pt x="681" y="17945"/>
                  <a:pt x="703" y="17987"/>
                  <a:pt x="726" y="18030"/>
                </a:cubicBezTo>
                <a:lnTo>
                  <a:pt x="798" y="18147"/>
                </a:lnTo>
                <a:cubicBezTo>
                  <a:pt x="822" y="18180"/>
                  <a:pt x="846" y="18212"/>
                  <a:pt x="870" y="18245"/>
                </a:cubicBezTo>
                <a:lnTo>
                  <a:pt x="945" y="18353"/>
                </a:lnTo>
                <a:cubicBezTo>
                  <a:pt x="973" y="18379"/>
                  <a:pt x="1000" y="18405"/>
                  <a:pt x="1028" y="18431"/>
                </a:cubicBezTo>
                <a:cubicBezTo>
                  <a:pt x="1053" y="18457"/>
                  <a:pt x="1079" y="18483"/>
                  <a:pt x="1104" y="18509"/>
                </a:cubicBezTo>
                <a:lnTo>
                  <a:pt x="1186" y="18597"/>
                </a:lnTo>
                <a:lnTo>
                  <a:pt x="1272" y="18656"/>
                </a:lnTo>
                <a:cubicBezTo>
                  <a:pt x="1302" y="18672"/>
                  <a:pt x="1332" y="18689"/>
                  <a:pt x="1362" y="18705"/>
                </a:cubicBezTo>
                <a:cubicBezTo>
                  <a:pt x="1391" y="18721"/>
                  <a:pt x="1420" y="18738"/>
                  <a:pt x="1449" y="18754"/>
                </a:cubicBezTo>
                <a:cubicBezTo>
                  <a:pt x="1479" y="18770"/>
                  <a:pt x="1508" y="18787"/>
                  <a:pt x="1538" y="18803"/>
                </a:cubicBezTo>
                <a:lnTo>
                  <a:pt x="1625" y="18812"/>
                </a:lnTo>
                <a:cubicBezTo>
                  <a:pt x="1656" y="18819"/>
                  <a:pt x="1687" y="18825"/>
                  <a:pt x="1718" y="18832"/>
                </a:cubicBezTo>
                <a:lnTo>
                  <a:pt x="1812" y="18832"/>
                </a:lnTo>
                <a:lnTo>
                  <a:pt x="10000" y="18832"/>
                </a:lnTo>
                <a:lnTo>
                  <a:pt x="10000" y="16278"/>
                </a:lnTo>
                <a:lnTo>
                  <a:pt x="3925" y="16278"/>
                </a:lnTo>
                <a:lnTo>
                  <a:pt x="3925" y="16278"/>
                </a:lnTo>
                <a:lnTo>
                  <a:pt x="3843" y="16278"/>
                </a:lnTo>
                <a:cubicBezTo>
                  <a:pt x="3814" y="16272"/>
                  <a:pt x="3785" y="16265"/>
                  <a:pt x="3756" y="16259"/>
                </a:cubicBezTo>
                <a:lnTo>
                  <a:pt x="3674" y="16229"/>
                </a:lnTo>
                <a:cubicBezTo>
                  <a:pt x="3649" y="16219"/>
                  <a:pt x="3623" y="16210"/>
                  <a:pt x="3598" y="16200"/>
                </a:cubicBezTo>
                <a:cubicBezTo>
                  <a:pt x="3570" y="16184"/>
                  <a:pt x="3543" y="16167"/>
                  <a:pt x="3515" y="16151"/>
                </a:cubicBezTo>
                <a:lnTo>
                  <a:pt x="3440" y="16082"/>
                </a:lnTo>
                <a:lnTo>
                  <a:pt x="3361" y="16024"/>
                </a:lnTo>
                <a:cubicBezTo>
                  <a:pt x="3336" y="15998"/>
                  <a:pt x="3310" y="15972"/>
                  <a:pt x="3285" y="15946"/>
                </a:cubicBezTo>
                <a:lnTo>
                  <a:pt x="3217" y="15857"/>
                </a:lnTo>
                <a:cubicBezTo>
                  <a:pt x="3193" y="15828"/>
                  <a:pt x="3169" y="15798"/>
                  <a:pt x="3145" y="15769"/>
                </a:cubicBezTo>
                <a:lnTo>
                  <a:pt x="3073" y="15652"/>
                </a:lnTo>
                <a:cubicBezTo>
                  <a:pt x="3053" y="15616"/>
                  <a:pt x="3032" y="15580"/>
                  <a:pt x="3012" y="15544"/>
                </a:cubicBezTo>
                <a:cubicBezTo>
                  <a:pt x="2991" y="15505"/>
                  <a:pt x="2969" y="15466"/>
                  <a:pt x="2948" y="15427"/>
                </a:cubicBezTo>
                <a:cubicBezTo>
                  <a:pt x="2926" y="15385"/>
                  <a:pt x="2905" y="15342"/>
                  <a:pt x="2883" y="15300"/>
                </a:cubicBezTo>
                <a:cubicBezTo>
                  <a:pt x="2863" y="15254"/>
                  <a:pt x="2842" y="15209"/>
                  <a:pt x="2822" y="15163"/>
                </a:cubicBezTo>
                <a:cubicBezTo>
                  <a:pt x="2803" y="15114"/>
                  <a:pt x="2783" y="15065"/>
                  <a:pt x="2764" y="15016"/>
                </a:cubicBezTo>
                <a:lnTo>
                  <a:pt x="2710" y="14869"/>
                </a:lnTo>
                <a:cubicBezTo>
                  <a:pt x="2693" y="14817"/>
                  <a:pt x="2677" y="14765"/>
                  <a:pt x="2660" y="14713"/>
                </a:cubicBezTo>
                <a:cubicBezTo>
                  <a:pt x="2644" y="14657"/>
                  <a:pt x="2629" y="14602"/>
                  <a:pt x="2613" y="14546"/>
                </a:cubicBezTo>
                <a:cubicBezTo>
                  <a:pt x="2596" y="14491"/>
                  <a:pt x="2580" y="14435"/>
                  <a:pt x="2563" y="14380"/>
                </a:cubicBezTo>
                <a:cubicBezTo>
                  <a:pt x="2550" y="14321"/>
                  <a:pt x="2536" y="14263"/>
                  <a:pt x="2523" y="14204"/>
                </a:cubicBezTo>
                <a:cubicBezTo>
                  <a:pt x="2510" y="14139"/>
                  <a:pt x="2497" y="14073"/>
                  <a:pt x="2484" y="14008"/>
                </a:cubicBezTo>
                <a:cubicBezTo>
                  <a:pt x="2472" y="13943"/>
                  <a:pt x="2460" y="13877"/>
                  <a:pt x="2448" y="13812"/>
                </a:cubicBezTo>
                <a:cubicBezTo>
                  <a:pt x="2436" y="13750"/>
                  <a:pt x="2424" y="13689"/>
                  <a:pt x="2412" y="13627"/>
                </a:cubicBezTo>
                <a:cubicBezTo>
                  <a:pt x="2402" y="13562"/>
                  <a:pt x="2393" y="13496"/>
                  <a:pt x="2383" y="13431"/>
                </a:cubicBezTo>
                <a:cubicBezTo>
                  <a:pt x="2375" y="13362"/>
                  <a:pt x="2366" y="13294"/>
                  <a:pt x="2358" y="13225"/>
                </a:cubicBezTo>
                <a:cubicBezTo>
                  <a:pt x="2351" y="13157"/>
                  <a:pt x="2343" y="13088"/>
                  <a:pt x="2336" y="13020"/>
                </a:cubicBezTo>
                <a:lnTo>
                  <a:pt x="2318" y="12795"/>
                </a:lnTo>
                <a:cubicBezTo>
                  <a:pt x="2312" y="12726"/>
                  <a:pt x="2307" y="12658"/>
                  <a:pt x="2301" y="12589"/>
                </a:cubicBezTo>
                <a:cubicBezTo>
                  <a:pt x="2298" y="12514"/>
                  <a:pt x="2296" y="12439"/>
                  <a:pt x="2293" y="12364"/>
                </a:cubicBezTo>
                <a:lnTo>
                  <a:pt x="2290" y="12139"/>
                </a:lnTo>
                <a:cubicBezTo>
                  <a:pt x="2288" y="12058"/>
                  <a:pt x="2285" y="11976"/>
                  <a:pt x="2283" y="11895"/>
                </a:cubicBezTo>
                <a:lnTo>
                  <a:pt x="2283" y="11895"/>
                </a:lnTo>
                <a:close/>
              </a:path>
            </a:pathLst>
          </a:custGeom>
          <a:solidFill>
            <a:schemeClr val="accent2"/>
          </a:solidFill>
          <a:ln>
            <a:noFill/>
          </a:ln>
        </p:spPr>
        <p:txBody>
          <a:bodyPr lIns="91425" tIns="45700" rIns="91425" bIns="45700" anchor="t" anchorCtr="0">
            <a:noAutofit/>
          </a:bodyPr>
          <a:lstStyle/>
          <a:p>
            <a:endParaRPr/>
          </a:p>
        </p:txBody>
      </p:sp>
      <p:sp>
        <p:nvSpPr>
          <p:cNvPr id="143" name="Shape 143"/>
          <p:cNvSpPr/>
          <p:nvPr/>
        </p:nvSpPr>
        <p:spPr>
          <a:xfrm>
            <a:off x="2497136" y="4000500"/>
            <a:ext cx="2432099" cy="156000"/>
          </a:xfrm>
          <a:prstGeom prst="rect">
            <a:avLst/>
          </a:prstGeom>
          <a:solidFill>
            <a:srgbClr val="BF8AC9"/>
          </a:solidFill>
          <a:ln>
            <a:noFill/>
          </a:ln>
        </p:spPr>
        <p:txBody>
          <a:bodyPr lIns="91425" tIns="45700" rIns="91425" bIns="45700" anchor="t" anchorCtr="0">
            <a:noAutofit/>
          </a:bodyPr>
          <a:lstStyle/>
          <a:p>
            <a:endParaRPr/>
          </a:p>
        </p:txBody>
      </p:sp>
      <p:sp>
        <p:nvSpPr>
          <p:cNvPr id="144" name="Shape 144"/>
          <p:cNvSpPr/>
          <p:nvPr/>
        </p:nvSpPr>
        <p:spPr>
          <a:xfrm>
            <a:off x="4995862" y="4000500"/>
            <a:ext cx="1965299" cy="156000"/>
          </a:xfrm>
          <a:prstGeom prst="rect">
            <a:avLst/>
          </a:prstGeom>
          <a:solidFill>
            <a:schemeClr val="lt2"/>
          </a:solidFill>
          <a:ln>
            <a:noFill/>
          </a:ln>
        </p:spPr>
        <p:txBody>
          <a:bodyPr lIns="91425" tIns="45700" rIns="91425" bIns="45700" anchor="t" anchorCtr="0">
            <a:noAutofit/>
          </a:bodyPr>
          <a:lstStyle/>
          <a:p>
            <a:endParaRPr/>
          </a:p>
        </p:txBody>
      </p:sp>
      <p:sp>
        <p:nvSpPr>
          <p:cNvPr id="145" name="Shape 145"/>
          <p:cNvSpPr/>
          <p:nvPr/>
        </p:nvSpPr>
        <p:spPr>
          <a:xfrm>
            <a:off x="7010400" y="4000500"/>
            <a:ext cx="2133599" cy="156000"/>
          </a:xfrm>
          <a:prstGeom prst="rect">
            <a:avLst/>
          </a:prstGeom>
          <a:solidFill>
            <a:srgbClr val="BB4C4B"/>
          </a:solidFill>
          <a:ln>
            <a:noFill/>
          </a:ln>
        </p:spPr>
        <p:txBody>
          <a:bodyPr lIns="91425" tIns="45700" rIns="91425" bIns="45700" anchor="t" anchorCtr="0">
            <a:noAutofit/>
          </a:bodyPr>
          <a:lstStyle/>
          <a:p>
            <a:endParaRPr/>
          </a:p>
        </p:txBody>
      </p:sp>
      <p:sp>
        <p:nvSpPr>
          <p:cNvPr id="146" name="Shape 146"/>
          <p:cNvSpPr txBox="1">
            <a:spLocks noGrp="1"/>
          </p:cNvSpPr>
          <p:nvPr>
            <p:ph type="body" idx="1"/>
          </p:nvPr>
        </p:nvSpPr>
        <p:spPr>
          <a:xfrm>
            <a:off x="1020958" y="4406309"/>
            <a:ext cx="7813199" cy="519599"/>
          </a:xfrm>
          <a:prstGeom prst="rect">
            <a:avLst/>
          </a:prstGeom>
        </p:spPr>
        <p:txBody>
          <a:bodyPr lIns="91425" tIns="91425" rIns="91425" bIns="91425" anchor="t" anchorCtr="0"/>
          <a:lstStyle>
            <a:lvl1pPr marL="285750" indent="-171450" algn="r" rtl="0">
              <a:spcBef>
                <a:spcPts val="0"/>
              </a:spcBef>
              <a:buSzPct val="100000"/>
              <a:buNone/>
              <a:defRPr sz="1800" b="1"/>
            </a:lvl1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47"/>
        <p:cNvGrpSpPr/>
        <p:nvPr/>
      </p:nvGrpSpPr>
      <p:grpSpPr>
        <a:xfrm>
          <a:off x="0" y="0"/>
          <a:ext cx="0" cy="0"/>
          <a:chOff x="0" y="0"/>
          <a:chExt cx="0" cy="0"/>
        </a:xfrm>
      </p:grpSpPr>
      <p:sp>
        <p:nvSpPr>
          <p:cNvPr id="148" name="Shape 148"/>
          <p:cNvSpPr/>
          <p:nvPr/>
        </p:nvSpPr>
        <p:spPr>
          <a:xfrm>
            <a:off x="2413000" y="0"/>
            <a:ext cx="2432099" cy="156000"/>
          </a:xfrm>
          <a:prstGeom prst="rect">
            <a:avLst/>
          </a:prstGeom>
          <a:solidFill>
            <a:schemeClr val="accent3"/>
          </a:solidFill>
          <a:ln>
            <a:noFill/>
          </a:ln>
        </p:spPr>
        <p:txBody>
          <a:bodyPr lIns="91425" tIns="45700" rIns="91425" bIns="45700" anchor="t" anchorCtr="0">
            <a:noAutofit/>
          </a:bodyPr>
          <a:lstStyle/>
          <a:p>
            <a:endParaRPr/>
          </a:p>
        </p:txBody>
      </p:sp>
      <p:sp>
        <p:nvSpPr>
          <p:cNvPr id="149" name="Shape 149"/>
          <p:cNvSpPr/>
          <p:nvPr/>
        </p:nvSpPr>
        <p:spPr>
          <a:xfrm>
            <a:off x="4911726" y="0"/>
            <a:ext cx="1965299" cy="156000"/>
          </a:xfrm>
          <a:prstGeom prst="rect">
            <a:avLst/>
          </a:prstGeom>
          <a:solidFill>
            <a:srgbClr val="E3BC6D"/>
          </a:solidFill>
          <a:ln>
            <a:noFill/>
          </a:ln>
        </p:spPr>
        <p:txBody>
          <a:bodyPr lIns="91425" tIns="45700" rIns="91425" bIns="45700" anchor="t" anchorCtr="0">
            <a:noAutofit/>
          </a:bodyPr>
          <a:lstStyle/>
          <a:p>
            <a:endParaRPr/>
          </a:p>
        </p:txBody>
      </p:sp>
      <p:sp>
        <p:nvSpPr>
          <p:cNvPr id="150" name="Shape 150"/>
          <p:cNvSpPr/>
          <p:nvPr/>
        </p:nvSpPr>
        <p:spPr>
          <a:xfrm>
            <a:off x="6943725" y="0"/>
            <a:ext cx="2200199" cy="156000"/>
          </a:xfrm>
          <a:prstGeom prst="rect">
            <a:avLst/>
          </a:prstGeom>
          <a:solidFill>
            <a:schemeClr val="accent4"/>
          </a:solidFill>
          <a:ln>
            <a:noFill/>
          </a:ln>
        </p:spPr>
        <p:txBody>
          <a:bodyPr lIns="91425" tIns="45700" rIns="91425" bIns="45700" anchor="t" anchorCtr="0">
            <a:noAutofit/>
          </a:bodyPr>
          <a:lstStyle/>
          <a:p>
            <a:endParaRPr/>
          </a:p>
        </p:txBody>
      </p:sp>
      <p:sp>
        <p:nvSpPr>
          <p:cNvPr id="151" name="Shape 151"/>
          <p:cNvSpPr/>
          <p:nvPr/>
        </p:nvSpPr>
        <p:spPr>
          <a:xfrm>
            <a:off x="0" y="0"/>
            <a:ext cx="2346300" cy="156000"/>
          </a:xfrm>
          <a:prstGeom prst="rect">
            <a:avLst/>
          </a:prstGeom>
          <a:solidFill>
            <a:srgbClr val="E3BC6D"/>
          </a:solidFill>
          <a:ln>
            <a:noFill/>
          </a:ln>
        </p:spPr>
        <p:txBody>
          <a:bodyPr lIns="91425" tIns="45700" rIns="91425" bIns="45700" anchor="t" anchorCtr="0">
            <a:noAutofit/>
          </a:bodyPr>
          <a:lstStyle/>
          <a:p>
            <a:endParaRPr/>
          </a:p>
        </p:txBody>
      </p:sp>
      <p:sp>
        <p:nvSpPr>
          <p:cNvPr id="152" name="Shape 152"/>
          <p:cNvSpPr/>
          <p:nvPr/>
        </p:nvSpPr>
        <p:spPr>
          <a:xfrm>
            <a:off x="0" y="4987527"/>
            <a:ext cx="2432099" cy="156000"/>
          </a:xfrm>
          <a:prstGeom prst="rect">
            <a:avLst/>
          </a:prstGeom>
          <a:solidFill>
            <a:srgbClr val="BF8AC9"/>
          </a:solidFill>
          <a:ln>
            <a:noFill/>
          </a:ln>
        </p:spPr>
        <p:txBody>
          <a:bodyPr lIns="91425" tIns="45700" rIns="91425" bIns="45700" anchor="t" anchorCtr="0">
            <a:noAutofit/>
          </a:bodyPr>
          <a:lstStyle/>
          <a:p>
            <a:endParaRPr/>
          </a:p>
        </p:txBody>
      </p:sp>
      <p:sp>
        <p:nvSpPr>
          <p:cNvPr id="153" name="Shape 153"/>
          <p:cNvSpPr/>
          <p:nvPr/>
        </p:nvSpPr>
        <p:spPr>
          <a:xfrm>
            <a:off x="2498725" y="4987527"/>
            <a:ext cx="1965299" cy="156000"/>
          </a:xfrm>
          <a:prstGeom prst="rect">
            <a:avLst/>
          </a:prstGeom>
          <a:solidFill>
            <a:schemeClr val="accent5"/>
          </a:solidFill>
          <a:ln>
            <a:noFill/>
          </a:ln>
        </p:spPr>
        <p:txBody>
          <a:bodyPr lIns="91425" tIns="45700" rIns="91425" bIns="45700" anchor="t" anchorCtr="0">
            <a:noAutofit/>
          </a:bodyPr>
          <a:lstStyle/>
          <a:p>
            <a:endParaRPr/>
          </a:p>
        </p:txBody>
      </p:sp>
      <p:sp>
        <p:nvSpPr>
          <p:cNvPr id="154" name="Shape 154"/>
          <p:cNvSpPr/>
          <p:nvPr/>
        </p:nvSpPr>
        <p:spPr>
          <a:xfrm>
            <a:off x="4513262" y="4987527"/>
            <a:ext cx="4630799" cy="156000"/>
          </a:xfrm>
          <a:prstGeom prst="rect">
            <a:avLst/>
          </a:prstGeom>
          <a:solidFill>
            <a:schemeClr val="accent3"/>
          </a:solidFill>
          <a:ln>
            <a:noFill/>
          </a:ln>
        </p:spPr>
        <p:txBody>
          <a:bodyPr lIns="91425" tIns="45700" rIns="91425" bIns="45700" anchor="t" anchorCtr="0">
            <a:noAutofit/>
          </a:body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63"/>
        <p:cNvGrpSpPr/>
        <p:nvPr/>
      </p:nvGrpSpPr>
      <p:grpSpPr>
        <a:xfrm>
          <a:off x="0" y="0"/>
          <a:ext cx="0" cy="0"/>
          <a:chOff x="0" y="0"/>
          <a:chExt cx="0" cy="0"/>
        </a:xfrm>
      </p:grpSpPr>
      <p:sp>
        <p:nvSpPr>
          <p:cNvPr id="164" name="Shape 164"/>
          <p:cNvSpPr txBox="1">
            <a:spLocks noGrp="1"/>
          </p:cNvSpPr>
          <p:nvPr>
            <p:ph type="ctrTitle"/>
          </p:nvPr>
        </p:nvSpPr>
        <p:spPr>
          <a:xfrm>
            <a:off x="1997075" y="1095856"/>
            <a:ext cx="6400799" cy="1102500"/>
          </a:xfrm>
          <a:prstGeom prst="rect">
            <a:avLst/>
          </a:prstGeom>
        </p:spPr>
        <p:txBody>
          <a:bodyPr lIns="91425" tIns="91425" rIns="91425" bIns="91425" anchor="b" anchorCtr="0"/>
          <a:lstStyle>
            <a:lvl1pPr indent="304800">
              <a:buSzPct val="100000"/>
              <a:defRPr sz="4800" b="1"/>
            </a:lvl1pPr>
            <a:lvl2pPr indent="304800">
              <a:buSzPct val="100000"/>
              <a:defRPr sz="4800" b="1"/>
            </a:lvl2pPr>
            <a:lvl3pPr indent="304800">
              <a:buSzPct val="100000"/>
              <a:defRPr sz="4800" b="1"/>
            </a:lvl3pPr>
            <a:lvl4pPr indent="304800">
              <a:buSzPct val="100000"/>
              <a:defRPr sz="4800" b="1"/>
            </a:lvl4pPr>
            <a:lvl5pPr indent="304800">
              <a:buSzPct val="100000"/>
              <a:defRPr sz="4800" b="1"/>
            </a:lvl5pPr>
            <a:lvl6pPr indent="304800">
              <a:buSzPct val="100000"/>
              <a:defRPr sz="4800" b="1"/>
            </a:lvl6pPr>
            <a:lvl7pPr indent="304800">
              <a:buSzPct val="100000"/>
              <a:defRPr sz="4800" b="1"/>
            </a:lvl7pPr>
            <a:lvl8pPr indent="304800">
              <a:buSzPct val="100000"/>
              <a:defRPr sz="4800" b="1"/>
            </a:lvl8pPr>
            <a:lvl9pPr indent="304800">
              <a:buSzPct val="100000"/>
              <a:defRPr sz="4800" b="1"/>
            </a:lvl9pPr>
          </a:lstStyle>
          <a:p>
            <a:endParaRPr/>
          </a:p>
        </p:txBody>
      </p:sp>
      <p:sp>
        <p:nvSpPr>
          <p:cNvPr id="165" name="Shape 165"/>
          <p:cNvSpPr txBox="1">
            <a:spLocks noGrp="1"/>
          </p:cNvSpPr>
          <p:nvPr>
            <p:ph type="subTitle" idx="1"/>
          </p:nvPr>
        </p:nvSpPr>
        <p:spPr>
          <a:xfrm>
            <a:off x="1997075" y="2251802"/>
            <a:ext cx="6400799" cy="871800"/>
          </a:xfrm>
          <a:prstGeom prst="rect">
            <a:avLst/>
          </a:prstGeom>
        </p:spPr>
        <p:txBody>
          <a:bodyPr lIns="91425" tIns="91425" rIns="91425" bIns="91425" anchor="t" anchorCtr="0"/>
          <a:lstStyle>
            <a:lvl1pPr marL="0">
              <a:buClr>
                <a:srgbClr val="FFFFFF"/>
              </a:buClr>
              <a:buNone/>
              <a:defRPr>
                <a:solidFill>
                  <a:srgbClr val="FFFFFF"/>
                </a:solidFill>
              </a:defRPr>
            </a:lvl1pPr>
            <a:lvl2pPr marL="0" indent="203200">
              <a:spcBef>
                <a:spcPts val="0"/>
              </a:spcBef>
              <a:buClr>
                <a:srgbClr val="FFFFFF"/>
              </a:buClr>
              <a:buSzPct val="100000"/>
              <a:buNone/>
              <a:defRPr sz="3200">
                <a:solidFill>
                  <a:srgbClr val="FFFFFF"/>
                </a:solidFill>
              </a:defRPr>
            </a:lvl2pPr>
            <a:lvl3pPr marL="0" indent="203200">
              <a:spcBef>
                <a:spcPts val="0"/>
              </a:spcBef>
              <a:buClr>
                <a:srgbClr val="FFFFFF"/>
              </a:buClr>
              <a:buSzPct val="100000"/>
              <a:buNone/>
              <a:defRPr sz="3200">
                <a:solidFill>
                  <a:srgbClr val="FFFFFF"/>
                </a:solidFill>
              </a:defRPr>
            </a:lvl3pPr>
            <a:lvl4pPr marL="0" indent="203200">
              <a:spcBef>
                <a:spcPts val="0"/>
              </a:spcBef>
              <a:buClr>
                <a:srgbClr val="FFFFFF"/>
              </a:buClr>
              <a:buSzPct val="100000"/>
              <a:buNone/>
              <a:defRPr sz="3200">
                <a:solidFill>
                  <a:srgbClr val="FFFFFF"/>
                </a:solidFill>
              </a:defRPr>
            </a:lvl4pPr>
            <a:lvl5pPr marL="0" indent="203200">
              <a:spcBef>
                <a:spcPts val="0"/>
              </a:spcBef>
              <a:buClr>
                <a:srgbClr val="FFFFFF"/>
              </a:buClr>
              <a:buSzPct val="100000"/>
              <a:buNone/>
              <a:defRPr sz="3200">
                <a:solidFill>
                  <a:srgbClr val="FFFFFF"/>
                </a:solidFill>
              </a:defRPr>
            </a:lvl5pPr>
            <a:lvl6pPr marL="0" indent="203200">
              <a:spcBef>
                <a:spcPts val="0"/>
              </a:spcBef>
              <a:buClr>
                <a:srgbClr val="FFFFFF"/>
              </a:buClr>
              <a:buSzPct val="100000"/>
              <a:buNone/>
              <a:defRPr sz="3200">
                <a:solidFill>
                  <a:srgbClr val="FFFFFF"/>
                </a:solidFill>
              </a:defRPr>
            </a:lvl6pPr>
            <a:lvl7pPr marL="0" indent="203200">
              <a:spcBef>
                <a:spcPts val="0"/>
              </a:spcBef>
              <a:buClr>
                <a:srgbClr val="FFFFFF"/>
              </a:buClr>
              <a:buSzPct val="100000"/>
              <a:buNone/>
              <a:defRPr sz="3200">
                <a:solidFill>
                  <a:srgbClr val="FFFFFF"/>
                </a:solidFill>
              </a:defRPr>
            </a:lvl7pPr>
            <a:lvl8pPr marL="0" indent="203200">
              <a:spcBef>
                <a:spcPts val="0"/>
              </a:spcBef>
              <a:buClr>
                <a:srgbClr val="FFFFFF"/>
              </a:buClr>
              <a:buSzPct val="100000"/>
              <a:buNone/>
              <a:defRPr sz="3200">
                <a:solidFill>
                  <a:srgbClr val="FFFFFF"/>
                </a:solidFill>
              </a:defRPr>
            </a:lvl8pPr>
            <a:lvl9pPr marL="0" indent="203200">
              <a:spcBef>
                <a:spcPts val="0"/>
              </a:spcBef>
              <a:buClr>
                <a:srgbClr val="FFFFFF"/>
              </a:buClr>
              <a:buSzPct val="100000"/>
              <a:buNone/>
              <a:defRPr sz="3200">
                <a:solidFill>
                  <a:srgbClr val="FFFFFF"/>
                </a:solidFill>
              </a:defRPr>
            </a:lvl9pPr>
          </a:lstStyle>
          <a:p>
            <a:endParaRPr/>
          </a:p>
        </p:txBody>
      </p:sp>
      <p:sp>
        <p:nvSpPr>
          <p:cNvPr id="166" name="Shape 166"/>
          <p:cNvSpPr/>
          <p:nvPr/>
        </p:nvSpPr>
        <p:spPr>
          <a:xfrm>
            <a:off x="0" y="0"/>
            <a:ext cx="3135299" cy="5143499"/>
          </a:xfrm>
          <a:prstGeom prst="rect">
            <a:avLst/>
          </a:prstGeom>
          <a:noFill/>
          <a:ln>
            <a:noFill/>
          </a:ln>
        </p:spPr>
        <p:txBody>
          <a:bodyPr lIns="91425" tIns="45700" rIns="91425" bIns="45700" anchor="t" anchorCtr="0">
            <a:noAutofit/>
          </a:bodyPr>
          <a:lstStyle/>
          <a:p>
            <a:endParaRPr/>
          </a:p>
        </p:txBody>
      </p:sp>
      <p:sp>
        <p:nvSpPr>
          <p:cNvPr id="167" name="Shape 167"/>
          <p:cNvSpPr/>
          <p:nvPr/>
        </p:nvSpPr>
        <p:spPr>
          <a:xfrm>
            <a:off x="3175" y="0"/>
            <a:ext cx="635000" cy="609600"/>
          </a:xfrm>
          <a:custGeom>
            <a:avLst/>
            <a:gdLst/>
            <a:ahLst/>
            <a:cxnLst/>
            <a:rect l="0" t="0" r="0" b="0"/>
            <a:pathLst>
              <a:path w="400" h="512" extrusionOk="0">
                <a:moveTo>
                  <a:pt x="400" y="512"/>
                </a:moveTo>
                <a:lnTo>
                  <a:pt x="2" y="0"/>
                </a:lnTo>
                <a:lnTo>
                  <a:pt x="0" y="0"/>
                </a:lnTo>
                <a:lnTo>
                  <a:pt x="0" y="512"/>
                </a:lnTo>
                <a:lnTo>
                  <a:pt x="400"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noAutofit/>
          </a:bodyPr>
          <a:lstStyle/>
          <a:p>
            <a:endParaRPr/>
          </a:p>
        </p:txBody>
      </p:sp>
      <p:sp>
        <p:nvSpPr>
          <p:cNvPr id="168" name="Shape 168"/>
          <p:cNvSpPr/>
          <p:nvPr/>
        </p:nvSpPr>
        <p:spPr>
          <a:xfrm>
            <a:off x="3175" y="1916906"/>
            <a:ext cx="635000" cy="611981"/>
          </a:xfrm>
          <a:custGeom>
            <a:avLst/>
            <a:gdLst/>
            <a:ahLst/>
            <a:cxnLst/>
            <a:rect l="0" t="0" r="0" b="0"/>
            <a:pathLst>
              <a:path w="400" h="514" extrusionOk="0">
                <a:moveTo>
                  <a:pt x="400" y="0"/>
                </a:moveTo>
                <a:lnTo>
                  <a:pt x="0" y="0"/>
                </a:lnTo>
                <a:lnTo>
                  <a:pt x="0" y="514"/>
                </a:lnTo>
                <a:lnTo>
                  <a:pt x="2" y="514"/>
                </a:lnTo>
                <a:lnTo>
                  <a:pt x="400" y="0"/>
                </a:lnTo>
                <a:close/>
              </a:path>
            </a:pathLst>
          </a:custGeom>
          <a:gradFill>
            <a:gsLst>
              <a:gs pos="0">
                <a:srgbClr val="0090DA"/>
              </a:gs>
              <a:gs pos="54000">
                <a:srgbClr val="0090DA"/>
              </a:gs>
              <a:gs pos="98000">
                <a:srgbClr val="2BC4F3"/>
              </a:gs>
              <a:gs pos="100000">
                <a:srgbClr val="00AEEE"/>
              </a:gs>
            </a:gsLst>
            <a:lin ang="8100000" scaled="0"/>
          </a:gradFill>
          <a:ln>
            <a:noFill/>
          </a:ln>
        </p:spPr>
        <p:txBody>
          <a:bodyPr lIns="91425" tIns="45700" rIns="91425" bIns="45700" anchor="t" anchorCtr="0">
            <a:noAutofit/>
          </a:bodyPr>
          <a:lstStyle/>
          <a:p>
            <a:endParaRPr/>
          </a:p>
        </p:txBody>
      </p:sp>
      <p:sp>
        <p:nvSpPr>
          <p:cNvPr id="169" name="Shape 169"/>
          <p:cNvSpPr/>
          <p:nvPr/>
        </p:nvSpPr>
        <p:spPr>
          <a:xfrm>
            <a:off x="3175" y="1307306"/>
            <a:ext cx="635000" cy="609600"/>
          </a:xfrm>
          <a:custGeom>
            <a:avLst/>
            <a:gdLst/>
            <a:ahLst/>
            <a:cxnLst/>
            <a:rect l="0" t="0" r="0" b="0"/>
            <a:pathLst>
              <a:path w="400" h="512" extrusionOk="0">
                <a:moveTo>
                  <a:pt x="400" y="512"/>
                </a:moveTo>
                <a:lnTo>
                  <a:pt x="2" y="0"/>
                </a:lnTo>
                <a:lnTo>
                  <a:pt x="0" y="0"/>
                </a:lnTo>
                <a:lnTo>
                  <a:pt x="0" y="512"/>
                </a:lnTo>
                <a:lnTo>
                  <a:pt x="400" y="512"/>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noAutofit/>
          </a:bodyPr>
          <a:lstStyle/>
          <a:p>
            <a:endParaRPr/>
          </a:p>
        </p:txBody>
      </p:sp>
      <p:sp>
        <p:nvSpPr>
          <p:cNvPr id="170" name="Shape 170"/>
          <p:cNvSpPr/>
          <p:nvPr/>
        </p:nvSpPr>
        <p:spPr>
          <a:xfrm>
            <a:off x="152400" y="1307306"/>
            <a:ext cx="1317625" cy="609600"/>
          </a:xfrm>
          <a:custGeom>
            <a:avLst/>
            <a:gdLst/>
            <a:ahLst/>
            <a:cxnLst/>
            <a:rect l="0" t="0" r="0" b="0"/>
            <a:pathLst>
              <a:path w="830" h="512" extrusionOk="0">
                <a:moveTo>
                  <a:pt x="398" y="512"/>
                </a:moveTo>
                <a:lnTo>
                  <a:pt x="830" y="512"/>
                </a:lnTo>
                <a:lnTo>
                  <a:pt x="432" y="0"/>
                </a:lnTo>
                <a:lnTo>
                  <a:pt x="0" y="0"/>
                </a:lnTo>
                <a:lnTo>
                  <a:pt x="398"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noAutofit/>
          </a:bodyPr>
          <a:lstStyle/>
          <a:p>
            <a:endParaRPr/>
          </a:p>
        </p:txBody>
      </p:sp>
      <p:sp>
        <p:nvSpPr>
          <p:cNvPr id="171" name="Shape 171"/>
          <p:cNvSpPr/>
          <p:nvPr/>
        </p:nvSpPr>
        <p:spPr>
          <a:xfrm>
            <a:off x="152400" y="3226593"/>
            <a:ext cx="1317625" cy="609600"/>
          </a:xfrm>
          <a:custGeom>
            <a:avLst/>
            <a:gdLst/>
            <a:ahLst/>
            <a:cxnLst/>
            <a:rect l="0" t="0" r="0" b="0"/>
            <a:pathLst>
              <a:path w="830" h="512" extrusionOk="0">
                <a:moveTo>
                  <a:pt x="830" y="0"/>
                </a:moveTo>
                <a:lnTo>
                  <a:pt x="398" y="0"/>
                </a:lnTo>
                <a:lnTo>
                  <a:pt x="0" y="512"/>
                </a:lnTo>
                <a:lnTo>
                  <a:pt x="432" y="512"/>
                </a:lnTo>
                <a:lnTo>
                  <a:pt x="830" y="0"/>
                </a:lnTo>
                <a:close/>
              </a:path>
            </a:pathLst>
          </a:custGeom>
          <a:gradFill>
            <a:gsLst>
              <a:gs pos="0">
                <a:srgbClr val="0090DA"/>
              </a:gs>
              <a:gs pos="54000">
                <a:srgbClr val="0090DA"/>
              </a:gs>
              <a:gs pos="98000">
                <a:srgbClr val="2BC4F3"/>
              </a:gs>
              <a:gs pos="100000">
                <a:srgbClr val="00AEEE"/>
              </a:gs>
            </a:gsLst>
            <a:lin ang="8100000" scaled="0"/>
          </a:gradFill>
          <a:ln>
            <a:noFill/>
          </a:ln>
        </p:spPr>
        <p:txBody>
          <a:bodyPr lIns="91425" tIns="45700" rIns="91425" bIns="45700" anchor="t" anchorCtr="0">
            <a:noAutofit/>
          </a:bodyPr>
          <a:lstStyle/>
          <a:p>
            <a:endParaRPr/>
          </a:p>
        </p:txBody>
      </p:sp>
      <p:sp>
        <p:nvSpPr>
          <p:cNvPr id="172" name="Shape 172"/>
          <p:cNvSpPr/>
          <p:nvPr/>
        </p:nvSpPr>
        <p:spPr>
          <a:xfrm>
            <a:off x="152400" y="2614612"/>
            <a:ext cx="1317625" cy="611981"/>
          </a:xfrm>
          <a:custGeom>
            <a:avLst/>
            <a:gdLst/>
            <a:ahLst/>
            <a:cxnLst/>
            <a:rect l="0" t="0" r="0" b="0"/>
            <a:pathLst>
              <a:path w="830" h="514" extrusionOk="0">
                <a:moveTo>
                  <a:pt x="432" y="0"/>
                </a:moveTo>
                <a:lnTo>
                  <a:pt x="0" y="0"/>
                </a:lnTo>
                <a:lnTo>
                  <a:pt x="398" y="514"/>
                </a:lnTo>
                <a:lnTo>
                  <a:pt x="830" y="514"/>
                </a:lnTo>
                <a:lnTo>
                  <a:pt x="432" y="0"/>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noAutofit/>
          </a:bodyPr>
          <a:lstStyle/>
          <a:p>
            <a:endParaRPr/>
          </a:p>
        </p:txBody>
      </p:sp>
      <p:sp>
        <p:nvSpPr>
          <p:cNvPr id="173" name="Shape 173"/>
          <p:cNvSpPr/>
          <p:nvPr/>
        </p:nvSpPr>
        <p:spPr>
          <a:xfrm>
            <a:off x="984250" y="2614612"/>
            <a:ext cx="1322387" cy="611981"/>
          </a:xfrm>
          <a:custGeom>
            <a:avLst/>
            <a:gdLst/>
            <a:ahLst/>
            <a:cxnLst/>
            <a:rect l="0" t="0" r="0" b="0"/>
            <a:pathLst>
              <a:path w="833" h="514" extrusionOk="0">
                <a:moveTo>
                  <a:pt x="399" y="514"/>
                </a:moveTo>
                <a:lnTo>
                  <a:pt x="833" y="514"/>
                </a:lnTo>
                <a:lnTo>
                  <a:pt x="435" y="0"/>
                </a:lnTo>
                <a:lnTo>
                  <a:pt x="0" y="0"/>
                </a:lnTo>
                <a:lnTo>
                  <a:pt x="399" y="514"/>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noAutofit/>
          </a:bodyPr>
          <a:lstStyle/>
          <a:p>
            <a:endParaRPr/>
          </a:p>
        </p:txBody>
      </p:sp>
      <p:sp>
        <p:nvSpPr>
          <p:cNvPr id="174" name="Shape 174"/>
          <p:cNvSpPr/>
          <p:nvPr/>
        </p:nvSpPr>
        <p:spPr>
          <a:xfrm>
            <a:off x="3175" y="2614612"/>
            <a:ext cx="635000" cy="611981"/>
          </a:xfrm>
          <a:custGeom>
            <a:avLst/>
            <a:gdLst/>
            <a:ahLst/>
            <a:cxnLst/>
            <a:rect l="0" t="0" r="0" b="0"/>
            <a:pathLst>
              <a:path w="400" h="514" extrusionOk="0">
                <a:moveTo>
                  <a:pt x="2" y="0"/>
                </a:moveTo>
                <a:lnTo>
                  <a:pt x="0" y="0"/>
                </a:lnTo>
                <a:lnTo>
                  <a:pt x="0" y="514"/>
                </a:lnTo>
                <a:lnTo>
                  <a:pt x="400" y="514"/>
                </a:lnTo>
                <a:lnTo>
                  <a:pt x="2" y="0"/>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noAutofit/>
          </a:bodyPr>
          <a:lstStyle/>
          <a:p>
            <a:endParaRPr/>
          </a:p>
        </p:txBody>
      </p:sp>
      <p:sp>
        <p:nvSpPr>
          <p:cNvPr id="175" name="Shape 175"/>
          <p:cNvSpPr/>
          <p:nvPr/>
        </p:nvSpPr>
        <p:spPr>
          <a:xfrm>
            <a:off x="984250" y="4533900"/>
            <a:ext cx="1322387" cy="609600"/>
          </a:xfrm>
          <a:custGeom>
            <a:avLst/>
            <a:gdLst/>
            <a:ahLst/>
            <a:cxnLst/>
            <a:rect l="0" t="0" r="0" b="0"/>
            <a:pathLst>
              <a:path w="833" h="512" extrusionOk="0">
                <a:moveTo>
                  <a:pt x="399" y="0"/>
                </a:moveTo>
                <a:lnTo>
                  <a:pt x="0" y="512"/>
                </a:lnTo>
                <a:lnTo>
                  <a:pt x="435" y="512"/>
                </a:lnTo>
                <a:lnTo>
                  <a:pt x="833" y="0"/>
                </a:lnTo>
                <a:lnTo>
                  <a:pt x="399" y="0"/>
                </a:lnTo>
                <a:close/>
              </a:path>
            </a:pathLst>
          </a:custGeom>
          <a:gradFill>
            <a:gsLst>
              <a:gs pos="0">
                <a:srgbClr val="0090DA"/>
              </a:gs>
              <a:gs pos="54000">
                <a:srgbClr val="0090DA"/>
              </a:gs>
              <a:gs pos="98000">
                <a:srgbClr val="2BC4F3"/>
              </a:gs>
              <a:gs pos="100000">
                <a:srgbClr val="00AEEE"/>
              </a:gs>
            </a:gsLst>
            <a:lin ang="8100000" scaled="0"/>
          </a:gradFill>
          <a:ln>
            <a:noFill/>
          </a:ln>
        </p:spPr>
        <p:txBody>
          <a:bodyPr lIns="91425" tIns="45700" rIns="91425" bIns="45700" anchor="t" anchorCtr="0">
            <a:noAutofit/>
          </a:bodyPr>
          <a:lstStyle/>
          <a:p>
            <a:endParaRPr/>
          </a:p>
        </p:txBody>
      </p:sp>
      <p:sp>
        <p:nvSpPr>
          <p:cNvPr id="176" name="Shape 176"/>
          <p:cNvSpPr/>
          <p:nvPr/>
        </p:nvSpPr>
        <p:spPr>
          <a:xfrm>
            <a:off x="984250" y="3924300"/>
            <a:ext cx="1322387" cy="609600"/>
          </a:xfrm>
          <a:custGeom>
            <a:avLst/>
            <a:gdLst/>
            <a:ahLst/>
            <a:cxnLst/>
            <a:rect l="0" t="0" r="0" b="0"/>
            <a:pathLst>
              <a:path w="833" h="512" extrusionOk="0">
                <a:moveTo>
                  <a:pt x="435" y="0"/>
                </a:moveTo>
                <a:lnTo>
                  <a:pt x="0" y="0"/>
                </a:lnTo>
                <a:lnTo>
                  <a:pt x="399" y="512"/>
                </a:lnTo>
                <a:lnTo>
                  <a:pt x="833" y="512"/>
                </a:lnTo>
                <a:lnTo>
                  <a:pt x="435" y="0"/>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noAutofit/>
          </a:bodyPr>
          <a:lstStyle/>
          <a:p>
            <a:endParaRPr/>
          </a:p>
        </p:txBody>
      </p:sp>
      <p:sp>
        <p:nvSpPr>
          <p:cNvPr id="177" name="Shape 177"/>
          <p:cNvSpPr/>
          <p:nvPr/>
        </p:nvSpPr>
        <p:spPr>
          <a:xfrm>
            <a:off x="1820863" y="3924300"/>
            <a:ext cx="1317625" cy="609600"/>
          </a:xfrm>
          <a:custGeom>
            <a:avLst/>
            <a:gdLst/>
            <a:ahLst/>
            <a:cxnLst/>
            <a:rect l="0" t="0" r="0" b="0"/>
            <a:pathLst>
              <a:path w="830" h="512" extrusionOk="0">
                <a:moveTo>
                  <a:pt x="434" y="0"/>
                </a:moveTo>
                <a:lnTo>
                  <a:pt x="0" y="0"/>
                </a:lnTo>
                <a:lnTo>
                  <a:pt x="398" y="512"/>
                </a:lnTo>
                <a:lnTo>
                  <a:pt x="830" y="512"/>
                </a:lnTo>
                <a:lnTo>
                  <a:pt x="434" y="0"/>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noAutofit/>
          </a:bodyPr>
          <a:lstStyle/>
          <a:p>
            <a:endParaRPr/>
          </a:p>
        </p:txBody>
      </p:sp>
      <p:sp>
        <p:nvSpPr>
          <p:cNvPr id="178" name="Shape 178"/>
          <p:cNvSpPr/>
          <p:nvPr/>
        </p:nvSpPr>
        <p:spPr>
          <a:xfrm>
            <a:off x="3175" y="609600"/>
            <a:ext cx="635000" cy="6096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noAutofit/>
          </a:bodyPr>
          <a:lstStyle/>
          <a:p>
            <a:endParaRPr/>
          </a:p>
        </p:txBody>
      </p:sp>
      <p:sp>
        <p:nvSpPr>
          <p:cNvPr id="179" name="Shape 179"/>
          <p:cNvSpPr/>
          <p:nvPr/>
        </p:nvSpPr>
        <p:spPr>
          <a:xfrm>
            <a:off x="152400" y="1916906"/>
            <a:ext cx="1317625" cy="611981"/>
          </a:xfrm>
          <a:custGeom>
            <a:avLst/>
            <a:gdLst/>
            <a:ahLst/>
            <a:cxnLst/>
            <a:rect l="0" t="0" r="0" b="0"/>
            <a:pathLst>
              <a:path w="830" h="514" extrusionOk="0">
                <a:moveTo>
                  <a:pt x="0" y="514"/>
                </a:moveTo>
                <a:lnTo>
                  <a:pt x="432" y="514"/>
                </a:lnTo>
                <a:lnTo>
                  <a:pt x="830" y="0"/>
                </a:lnTo>
                <a:lnTo>
                  <a:pt x="398" y="0"/>
                </a:lnTo>
                <a:lnTo>
                  <a:pt x="0" y="514"/>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noAutofit/>
          </a:bodyPr>
          <a:lstStyle/>
          <a:p>
            <a:endParaRPr/>
          </a:p>
        </p:txBody>
      </p:sp>
      <p:sp>
        <p:nvSpPr>
          <p:cNvPr id="180" name="Shape 180"/>
          <p:cNvSpPr/>
          <p:nvPr/>
        </p:nvSpPr>
        <p:spPr>
          <a:xfrm>
            <a:off x="984250" y="3226593"/>
            <a:ext cx="1322387" cy="609600"/>
          </a:xfrm>
          <a:custGeom>
            <a:avLst/>
            <a:gdLst/>
            <a:ahLst/>
            <a:cxnLst/>
            <a:rect l="0" t="0" r="0" b="0"/>
            <a:pathLst>
              <a:path w="833" h="512" extrusionOk="0">
                <a:moveTo>
                  <a:pt x="0" y="512"/>
                </a:moveTo>
                <a:lnTo>
                  <a:pt x="435" y="512"/>
                </a:lnTo>
                <a:lnTo>
                  <a:pt x="833" y="0"/>
                </a:lnTo>
                <a:lnTo>
                  <a:pt x="399" y="0"/>
                </a:lnTo>
                <a:lnTo>
                  <a:pt x="0" y="512"/>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noAutofit/>
          </a:bodyPr>
          <a:lstStyle/>
          <a:p>
            <a:endParaRPr/>
          </a:p>
        </p:txBody>
      </p:sp>
      <p:sp>
        <p:nvSpPr>
          <p:cNvPr id="181" name="Shape 181"/>
          <p:cNvSpPr/>
          <p:nvPr/>
        </p:nvSpPr>
        <p:spPr>
          <a:xfrm>
            <a:off x="3175" y="3226593"/>
            <a:ext cx="635000" cy="6096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noAutofit/>
          </a:bodyPr>
          <a:lstStyle/>
          <a:p>
            <a:endParaRPr/>
          </a:p>
        </p:txBody>
      </p:sp>
      <p:sp>
        <p:nvSpPr>
          <p:cNvPr id="182" name="Shape 182"/>
          <p:cNvSpPr/>
          <p:nvPr/>
        </p:nvSpPr>
        <p:spPr>
          <a:xfrm>
            <a:off x="1820863" y="4533900"/>
            <a:ext cx="1317625" cy="609600"/>
          </a:xfrm>
          <a:custGeom>
            <a:avLst/>
            <a:gdLst/>
            <a:ahLst/>
            <a:cxnLst/>
            <a:rect l="0" t="0" r="0" b="0"/>
            <a:pathLst>
              <a:path w="830" h="512" extrusionOk="0">
                <a:moveTo>
                  <a:pt x="398" y="0"/>
                </a:moveTo>
                <a:lnTo>
                  <a:pt x="0" y="512"/>
                </a:lnTo>
                <a:lnTo>
                  <a:pt x="434" y="512"/>
                </a:lnTo>
                <a:lnTo>
                  <a:pt x="830" y="0"/>
                </a:lnTo>
                <a:lnTo>
                  <a:pt x="398"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noAutofit/>
          </a:bodyPr>
          <a:lstStyle/>
          <a:p>
            <a:endParaRPr/>
          </a:p>
        </p:txBody>
      </p:sp>
      <p:sp>
        <p:nvSpPr>
          <p:cNvPr id="183" name="Shape 183"/>
          <p:cNvSpPr/>
          <p:nvPr/>
        </p:nvSpPr>
        <p:spPr>
          <a:xfrm>
            <a:off x="152400" y="4533900"/>
            <a:ext cx="1317625" cy="609600"/>
          </a:xfrm>
          <a:custGeom>
            <a:avLst/>
            <a:gdLst/>
            <a:ahLst/>
            <a:cxnLst/>
            <a:rect l="0" t="0" r="0" b="0"/>
            <a:pathLst>
              <a:path w="830" h="512" extrusionOk="0">
                <a:moveTo>
                  <a:pt x="398" y="0"/>
                </a:moveTo>
                <a:lnTo>
                  <a:pt x="0" y="512"/>
                </a:lnTo>
                <a:lnTo>
                  <a:pt x="432" y="512"/>
                </a:lnTo>
                <a:lnTo>
                  <a:pt x="830" y="0"/>
                </a:lnTo>
                <a:lnTo>
                  <a:pt x="398"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noAutofit/>
          </a:bodyPr>
          <a:lstStyle/>
          <a:p>
            <a:endParaRPr/>
          </a:p>
        </p:txBody>
      </p:sp>
      <p:sp>
        <p:nvSpPr>
          <p:cNvPr id="184" name="Shape 184"/>
          <p:cNvSpPr/>
          <p:nvPr/>
        </p:nvSpPr>
        <p:spPr>
          <a:xfrm>
            <a:off x="3175" y="4533900"/>
            <a:ext cx="635000" cy="6096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0090DA"/>
              </a:gs>
              <a:gs pos="54000">
                <a:srgbClr val="0090DA"/>
              </a:gs>
              <a:gs pos="98000">
                <a:srgbClr val="2BC4F3"/>
              </a:gs>
              <a:gs pos="100000">
                <a:srgbClr val="00AEEE"/>
              </a:gs>
            </a:gsLst>
            <a:lin ang="8100000" scaled="0"/>
          </a:gradFill>
          <a:ln>
            <a:noFill/>
          </a:ln>
        </p:spPr>
        <p:txBody>
          <a:bodyPr lIns="91425" tIns="45700" rIns="91425" bIns="45700" anchor="t" anchorCtr="0">
            <a:noAutofit/>
          </a:bodyPr>
          <a:lstStyle/>
          <a:p>
            <a:endParaRPr/>
          </a:p>
        </p:txBody>
      </p:sp>
      <p:sp>
        <p:nvSpPr>
          <p:cNvPr id="185" name="Shape 185"/>
          <p:cNvSpPr/>
          <p:nvPr/>
        </p:nvSpPr>
        <p:spPr>
          <a:xfrm>
            <a:off x="3175" y="3924300"/>
            <a:ext cx="635000" cy="609600"/>
          </a:xfrm>
          <a:custGeom>
            <a:avLst/>
            <a:gdLst/>
            <a:ahLst/>
            <a:cxnLst/>
            <a:rect l="0" t="0" r="0" b="0"/>
            <a:pathLst>
              <a:path w="400" h="512" extrusionOk="0">
                <a:moveTo>
                  <a:pt x="400" y="512"/>
                </a:moveTo>
                <a:lnTo>
                  <a:pt x="2" y="0"/>
                </a:lnTo>
                <a:lnTo>
                  <a:pt x="0" y="0"/>
                </a:lnTo>
                <a:lnTo>
                  <a:pt x="0" y="512"/>
                </a:lnTo>
                <a:lnTo>
                  <a:pt x="400" y="512"/>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noAutofit/>
          </a:bodyPr>
          <a:lstStyle/>
          <a:p>
            <a:endParaRPr/>
          </a:p>
        </p:txBody>
      </p:sp>
      <p:sp>
        <p:nvSpPr>
          <p:cNvPr id="186" name="Shape 186"/>
          <p:cNvSpPr/>
          <p:nvPr/>
        </p:nvSpPr>
        <p:spPr>
          <a:xfrm>
            <a:off x="152400" y="3924300"/>
            <a:ext cx="1317625" cy="609600"/>
          </a:xfrm>
          <a:custGeom>
            <a:avLst/>
            <a:gdLst/>
            <a:ahLst/>
            <a:cxnLst/>
            <a:rect l="0" t="0" r="0" b="0"/>
            <a:pathLst>
              <a:path w="830" h="512" extrusionOk="0">
                <a:moveTo>
                  <a:pt x="398" y="512"/>
                </a:moveTo>
                <a:lnTo>
                  <a:pt x="830" y="512"/>
                </a:lnTo>
                <a:lnTo>
                  <a:pt x="432" y="0"/>
                </a:lnTo>
                <a:lnTo>
                  <a:pt x="0" y="0"/>
                </a:lnTo>
                <a:lnTo>
                  <a:pt x="398"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noAutofit/>
          </a:bodyPr>
          <a:lstStyle/>
          <a:p>
            <a:endParaRPr/>
          </a:p>
        </p:txBody>
      </p:sp>
      <p:sp>
        <p:nvSpPr>
          <p:cNvPr id="187" name="Shape 187"/>
          <p:cNvSpPr/>
          <p:nvPr/>
        </p:nvSpPr>
        <p:spPr>
          <a:xfrm>
            <a:off x="7415211" y="0"/>
            <a:ext cx="1555750" cy="612226"/>
          </a:xfrm>
          <a:custGeom>
            <a:avLst/>
            <a:gdLst/>
            <a:ahLst/>
            <a:cxnLst/>
            <a:rect l="0" t="0" r="0" b="0"/>
            <a:pathLst>
              <a:path w="980" h="607" extrusionOk="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noAutofit/>
          </a:bodyPr>
          <a:lstStyle/>
          <a:p>
            <a:endParaRPr/>
          </a:p>
        </p:txBody>
      </p:sp>
      <p:sp>
        <p:nvSpPr>
          <p:cNvPr id="188" name="Shape 188"/>
          <p:cNvSpPr/>
          <p:nvPr/>
        </p:nvSpPr>
        <p:spPr>
          <a:xfrm>
            <a:off x="8397875" y="1310183"/>
            <a:ext cx="746125" cy="610209"/>
          </a:xfrm>
          <a:custGeom>
            <a:avLst/>
            <a:gdLst/>
            <a:ahLst/>
            <a:cxnLst/>
            <a:rect l="0" t="0" r="0" b="0"/>
            <a:pathLst>
              <a:path w="470" h="605" extrusionOk="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noAutofit/>
          </a:bodyPr>
          <a:lstStyle/>
          <a:p>
            <a:endParaRPr/>
          </a:p>
        </p:txBody>
      </p:sp>
      <p:sp>
        <p:nvSpPr>
          <p:cNvPr id="189" name="Shape 189"/>
          <p:cNvSpPr/>
          <p:nvPr/>
        </p:nvSpPr>
        <p:spPr>
          <a:xfrm>
            <a:off x="8397875" y="1920392"/>
            <a:ext cx="746125" cy="610209"/>
          </a:xfrm>
          <a:custGeom>
            <a:avLst/>
            <a:gdLst/>
            <a:ahLst/>
            <a:cxnLst/>
            <a:rect l="0" t="0" r="0" b="0"/>
            <a:pathLst>
              <a:path w="470" h="605" extrusionOk="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noAutofit/>
          </a:bodyPr>
          <a:lstStyle/>
          <a:p>
            <a:endParaRPr/>
          </a:p>
        </p:txBody>
      </p:sp>
      <p:sp>
        <p:nvSpPr>
          <p:cNvPr id="190" name="Shape 190"/>
          <p:cNvSpPr/>
          <p:nvPr/>
        </p:nvSpPr>
        <p:spPr>
          <a:xfrm>
            <a:off x="8397875" y="2017"/>
            <a:ext cx="746125" cy="610209"/>
          </a:xfrm>
          <a:custGeom>
            <a:avLst/>
            <a:gdLst/>
            <a:ahLst/>
            <a:cxnLst/>
            <a:rect l="0" t="0" r="0" b="0"/>
            <a:pathLst>
              <a:path w="470" h="605" extrusionOk="0">
                <a:moveTo>
                  <a:pt x="470" y="0"/>
                </a:moveTo>
                <a:lnTo>
                  <a:pt x="0" y="605"/>
                </a:lnTo>
                <a:lnTo>
                  <a:pt x="470" y="605"/>
                </a:lnTo>
                <a:lnTo>
                  <a:pt x="470" y="0"/>
                </a:lnTo>
                <a:close/>
              </a:path>
            </a:pathLst>
          </a:custGeom>
          <a:gradFill>
            <a:gsLst>
              <a:gs pos="0">
                <a:srgbClr val="0090DA"/>
              </a:gs>
              <a:gs pos="54000">
                <a:srgbClr val="0090DA"/>
              </a:gs>
              <a:gs pos="98000">
                <a:srgbClr val="2BC4F3"/>
              </a:gs>
              <a:gs pos="100000">
                <a:srgbClr val="00AEEE"/>
              </a:gs>
            </a:gsLst>
            <a:lin ang="18899999" scaled="0"/>
          </a:gradFill>
          <a:ln>
            <a:noFill/>
          </a:ln>
        </p:spPr>
        <p:txBody>
          <a:bodyPr lIns="91425" tIns="45700" rIns="91425" bIns="45700" anchor="t" anchorCtr="0">
            <a:noAutofit/>
          </a:bodyPr>
          <a:lstStyle/>
          <a:p>
            <a:endParaRPr/>
          </a:p>
        </p:txBody>
      </p:sp>
      <p:sp>
        <p:nvSpPr>
          <p:cNvPr id="191" name="Shape 191"/>
          <p:cNvSpPr/>
          <p:nvPr/>
        </p:nvSpPr>
        <p:spPr>
          <a:xfrm>
            <a:off x="8397875" y="612225"/>
            <a:ext cx="746125" cy="607183"/>
          </a:xfrm>
          <a:custGeom>
            <a:avLst/>
            <a:gdLst/>
            <a:ahLst/>
            <a:cxnLst/>
            <a:rect l="0" t="0" r="0" b="0"/>
            <a:pathLst>
              <a:path w="470" h="602" extrusionOk="0">
                <a:moveTo>
                  <a:pt x="0" y="0"/>
                </a:moveTo>
                <a:lnTo>
                  <a:pt x="470" y="602"/>
                </a:lnTo>
                <a:lnTo>
                  <a:pt x="470" y="0"/>
                </a:lnTo>
                <a:lnTo>
                  <a:pt x="0" y="0"/>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noAutofit/>
          </a:bodyPr>
          <a:lstStyle/>
          <a:p>
            <a:endParaRPr/>
          </a:p>
        </p:txBody>
      </p:sp>
      <p:sp>
        <p:nvSpPr>
          <p:cNvPr id="192" name="Shape 192"/>
          <p:cNvSpPr/>
          <p:nvPr/>
        </p:nvSpPr>
        <p:spPr>
          <a:xfrm>
            <a:off x="7415211" y="612225"/>
            <a:ext cx="1555750" cy="610209"/>
          </a:xfrm>
          <a:custGeom>
            <a:avLst/>
            <a:gdLst/>
            <a:ahLst/>
            <a:cxnLst/>
            <a:rect l="0" t="0" r="0" b="0"/>
            <a:pathLst>
              <a:path w="980" h="605" extrusionOk="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noAutofit/>
          </a:body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3"/>
        <p:cNvGrpSpPr/>
        <p:nvPr/>
      </p:nvGrpSpPr>
      <p:grpSpPr>
        <a:xfrm>
          <a:off x="0" y="0"/>
          <a:ext cx="0" cy="0"/>
          <a:chOff x="0" y="0"/>
          <a:chExt cx="0" cy="0"/>
        </a:xfrm>
      </p:grpSpPr>
      <p:sp>
        <p:nvSpPr>
          <p:cNvPr id="194" name="Shape 194"/>
          <p:cNvSpPr txBox="1">
            <a:spLocks noGrp="1"/>
          </p:cNvSpPr>
          <p:nvPr>
            <p:ph type="title"/>
          </p:nvPr>
        </p:nvSpPr>
        <p:spPr>
          <a:xfrm>
            <a:off x="457200" y="205978"/>
            <a:ext cx="687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95" name="Shape 195"/>
          <p:cNvSpPr txBox="1">
            <a:spLocks noGrp="1"/>
          </p:cNvSpPr>
          <p:nvPr>
            <p:ph type="body" idx="1"/>
          </p:nvPr>
        </p:nvSpPr>
        <p:spPr>
          <a:xfrm>
            <a:off x="457200" y="1200150"/>
            <a:ext cx="8229600" cy="3630300"/>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96" name="Shape 196"/>
          <p:cNvSpPr/>
          <p:nvPr/>
        </p:nvSpPr>
        <p:spPr>
          <a:xfrm>
            <a:off x="7415211" y="0"/>
            <a:ext cx="1555750" cy="612226"/>
          </a:xfrm>
          <a:custGeom>
            <a:avLst/>
            <a:gdLst/>
            <a:ahLst/>
            <a:cxnLst/>
            <a:rect l="0" t="0" r="0" b="0"/>
            <a:pathLst>
              <a:path w="980" h="607" extrusionOk="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noAutofit/>
          </a:bodyPr>
          <a:lstStyle/>
          <a:p>
            <a:endParaRPr/>
          </a:p>
        </p:txBody>
      </p:sp>
      <p:sp>
        <p:nvSpPr>
          <p:cNvPr id="197" name="Shape 197"/>
          <p:cNvSpPr/>
          <p:nvPr/>
        </p:nvSpPr>
        <p:spPr>
          <a:xfrm>
            <a:off x="8397875" y="1310183"/>
            <a:ext cx="746125" cy="610209"/>
          </a:xfrm>
          <a:custGeom>
            <a:avLst/>
            <a:gdLst/>
            <a:ahLst/>
            <a:cxnLst/>
            <a:rect l="0" t="0" r="0" b="0"/>
            <a:pathLst>
              <a:path w="470" h="605" extrusionOk="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noAutofit/>
          </a:bodyPr>
          <a:lstStyle/>
          <a:p>
            <a:endParaRPr/>
          </a:p>
        </p:txBody>
      </p:sp>
      <p:sp>
        <p:nvSpPr>
          <p:cNvPr id="198" name="Shape 198"/>
          <p:cNvSpPr/>
          <p:nvPr/>
        </p:nvSpPr>
        <p:spPr>
          <a:xfrm>
            <a:off x="8397875" y="1920392"/>
            <a:ext cx="746125" cy="610209"/>
          </a:xfrm>
          <a:custGeom>
            <a:avLst/>
            <a:gdLst/>
            <a:ahLst/>
            <a:cxnLst/>
            <a:rect l="0" t="0" r="0" b="0"/>
            <a:pathLst>
              <a:path w="470" h="605" extrusionOk="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noAutofit/>
          </a:bodyPr>
          <a:lstStyle/>
          <a:p>
            <a:endParaRPr/>
          </a:p>
        </p:txBody>
      </p:sp>
      <p:sp>
        <p:nvSpPr>
          <p:cNvPr id="199" name="Shape 199"/>
          <p:cNvSpPr/>
          <p:nvPr/>
        </p:nvSpPr>
        <p:spPr>
          <a:xfrm>
            <a:off x="7415211" y="612225"/>
            <a:ext cx="1555750" cy="610209"/>
          </a:xfrm>
          <a:custGeom>
            <a:avLst/>
            <a:gdLst/>
            <a:ahLst/>
            <a:cxnLst/>
            <a:rect l="0" t="0" r="0" b="0"/>
            <a:pathLst>
              <a:path w="980" h="605" extrusionOk="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noAutofit/>
          </a:body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0"/>
        <p:cNvGrpSpPr/>
        <p:nvPr/>
      </p:nvGrpSpPr>
      <p:grpSpPr>
        <a:xfrm>
          <a:off x="0" y="0"/>
          <a:ext cx="0" cy="0"/>
          <a:chOff x="0" y="0"/>
          <a:chExt cx="0" cy="0"/>
        </a:xfrm>
      </p:grpSpPr>
      <p:sp>
        <p:nvSpPr>
          <p:cNvPr id="201" name="Shape 201"/>
          <p:cNvSpPr txBox="1">
            <a:spLocks noGrp="1"/>
          </p:cNvSpPr>
          <p:nvPr>
            <p:ph type="title"/>
          </p:nvPr>
        </p:nvSpPr>
        <p:spPr>
          <a:xfrm>
            <a:off x="457200" y="205978"/>
            <a:ext cx="687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02" name="Shape 202"/>
          <p:cNvSpPr txBox="1">
            <a:spLocks noGrp="1"/>
          </p:cNvSpPr>
          <p:nvPr>
            <p:ph type="body" idx="1"/>
          </p:nvPr>
        </p:nvSpPr>
        <p:spPr>
          <a:xfrm>
            <a:off x="457200" y="1200150"/>
            <a:ext cx="4038599" cy="3630300"/>
          </a:xfrm>
          <a:prstGeom prst="rect">
            <a:avLst/>
          </a:prstGeom>
        </p:spPr>
        <p:txBody>
          <a:bodyPr lIns="91425" tIns="91425" rIns="91425" bIns="91425" anchor="t" anchorCtr="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endParaRPr/>
          </a:p>
        </p:txBody>
      </p:sp>
      <p:sp>
        <p:nvSpPr>
          <p:cNvPr id="203" name="Shape 203"/>
          <p:cNvSpPr txBox="1">
            <a:spLocks noGrp="1"/>
          </p:cNvSpPr>
          <p:nvPr>
            <p:ph type="body" idx="2"/>
          </p:nvPr>
        </p:nvSpPr>
        <p:spPr>
          <a:xfrm>
            <a:off x="4648200" y="1200150"/>
            <a:ext cx="4038599" cy="3630300"/>
          </a:xfrm>
          <a:prstGeom prst="rect">
            <a:avLst/>
          </a:prstGeom>
        </p:spPr>
        <p:txBody>
          <a:bodyPr lIns="91425" tIns="91425" rIns="91425" bIns="91425" anchor="t" anchorCtr="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endParaRPr/>
          </a:p>
        </p:txBody>
      </p:sp>
      <p:sp>
        <p:nvSpPr>
          <p:cNvPr id="204" name="Shape 204"/>
          <p:cNvSpPr/>
          <p:nvPr/>
        </p:nvSpPr>
        <p:spPr>
          <a:xfrm>
            <a:off x="7415211" y="0"/>
            <a:ext cx="1555750" cy="612226"/>
          </a:xfrm>
          <a:custGeom>
            <a:avLst/>
            <a:gdLst/>
            <a:ahLst/>
            <a:cxnLst/>
            <a:rect l="0" t="0" r="0" b="0"/>
            <a:pathLst>
              <a:path w="980" h="607" extrusionOk="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noAutofit/>
          </a:bodyPr>
          <a:lstStyle/>
          <a:p>
            <a:endParaRPr/>
          </a:p>
        </p:txBody>
      </p:sp>
      <p:sp>
        <p:nvSpPr>
          <p:cNvPr id="205" name="Shape 205"/>
          <p:cNvSpPr/>
          <p:nvPr/>
        </p:nvSpPr>
        <p:spPr>
          <a:xfrm>
            <a:off x="8397875" y="1310183"/>
            <a:ext cx="746125" cy="610209"/>
          </a:xfrm>
          <a:custGeom>
            <a:avLst/>
            <a:gdLst/>
            <a:ahLst/>
            <a:cxnLst/>
            <a:rect l="0" t="0" r="0" b="0"/>
            <a:pathLst>
              <a:path w="470" h="605" extrusionOk="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noAutofit/>
          </a:bodyPr>
          <a:lstStyle/>
          <a:p>
            <a:endParaRPr/>
          </a:p>
        </p:txBody>
      </p:sp>
      <p:sp>
        <p:nvSpPr>
          <p:cNvPr id="206" name="Shape 206"/>
          <p:cNvSpPr/>
          <p:nvPr/>
        </p:nvSpPr>
        <p:spPr>
          <a:xfrm>
            <a:off x="8397875" y="1920392"/>
            <a:ext cx="746125" cy="610209"/>
          </a:xfrm>
          <a:custGeom>
            <a:avLst/>
            <a:gdLst/>
            <a:ahLst/>
            <a:cxnLst/>
            <a:rect l="0" t="0" r="0" b="0"/>
            <a:pathLst>
              <a:path w="470" h="605" extrusionOk="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noAutofit/>
          </a:bodyPr>
          <a:lstStyle/>
          <a:p>
            <a:endParaRPr/>
          </a:p>
        </p:txBody>
      </p:sp>
      <p:sp>
        <p:nvSpPr>
          <p:cNvPr id="207" name="Shape 207"/>
          <p:cNvSpPr/>
          <p:nvPr/>
        </p:nvSpPr>
        <p:spPr>
          <a:xfrm>
            <a:off x="7415211" y="612225"/>
            <a:ext cx="1555750" cy="610209"/>
          </a:xfrm>
          <a:custGeom>
            <a:avLst/>
            <a:gdLst/>
            <a:ahLst/>
            <a:cxnLst/>
            <a:rect l="0" t="0" r="0" b="0"/>
            <a:pathLst>
              <a:path w="980" h="605" extrusionOk="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noAutofit/>
          </a:body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08"/>
        <p:cNvGrpSpPr/>
        <p:nvPr/>
      </p:nvGrpSpPr>
      <p:grpSpPr>
        <a:xfrm>
          <a:off x="0" y="0"/>
          <a:ext cx="0" cy="0"/>
          <a:chOff x="0" y="0"/>
          <a:chExt cx="0" cy="0"/>
        </a:xfrm>
      </p:grpSpPr>
      <p:sp>
        <p:nvSpPr>
          <p:cNvPr id="209" name="Shape 209"/>
          <p:cNvSpPr txBox="1">
            <a:spLocks noGrp="1"/>
          </p:cNvSpPr>
          <p:nvPr>
            <p:ph type="title"/>
          </p:nvPr>
        </p:nvSpPr>
        <p:spPr>
          <a:xfrm>
            <a:off x="457200" y="205978"/>
            <a:ext cx="687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10" name="Shape 210"/>
          <p:cNvSpPr/>
          <p:nvPr/>
        </p:nvSpPr>
        <p:spPr>
          <a:xfrm>
            <a:off x="3175" y="2614612"/>
            <a:ext cx="635000" cy="611981"/>
          </a:xfrm>
          <a:custGeom>
            <a:avLst/>
            <a:gdLst/>
            <a:ahLst/>
            <a:cxnLst/>
            <a:rect l="0" t="0" r="0" b="0"/>
            <a:pathLst>
              <a:path w="400" h="514" extrusionOk="0">
                <a:moveTo>
                  <a:pt x="2" y="0"/>
                </a:moveTo>
                <a:lnTo>
                  <a:pt x="0" y="0"/>
                </a:lnTo>
                <a:lnTo>
                  <a:pt x="0" y="514"/>
                </a:lnTo>
                <a:lnTo>
                  <a:pt x="400" y="514"/>
                </a:lnTo>
                <a:lnTo>
                  <a:pt x="2" y="0"/>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noAutofit/>
          </a:bodyPr>
          <a:lstStyle/>
          <a:p>
            <a:endParaRPr/>
          </a:p>
        </p:txBody>
      </p:sp>
      <p:sp>
        <p:nvSpPr>
          <p:cNvPr id="211" name="Shape 211"/>
          <p:cNvSpPr/>
          <p:nvPr/>
        </p:nvSpPr>
        <p:spPr>
          <a:xfrm>
            <a:off x="3175" y="3226593"/>
            <a:ext cx="635000" cy="6096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noAutofit/>
          </a:bodyPr>
          <a:lstStyle/>
          <a:p>
            <a:endParaRPr/>
          </a:p>
        </p:txBody>
      </p:sp>
      <p:sp>
        <p:nvSpPr>
          <p:cNvPr id="212" name="Shape 212"/>
          <p:cNvSpPr/>
          <p:nvPr/>
        </p:nvSpPr>
        <p:spPr>
          <a:xfrm>
            <a:off x="152400" y="4533900"/>
            <a:ext cx="1317625" cy="609600"/>
          </a:xfrm>
          <a:custGeom>
            <a:avLst/>
            <a:gdLst/>
            <a:ahLst/>
            <a:cxnLst/>
            <a:rect l="0" t="0" r="0" b="0"/>
            <a:pathLst>
              <a:path w="830" h="512" extrusionOk="0">
                <a:moveTo>
                  <a:pt x="398" y="0"/>
                </a:moveTo>
                <a:lnTo>
                  <a:pt x="0" y="512"/>
                </a:lnTo>
                <a:lnTo>
                  <a:pt x="432" y="512"/>
                </a:lnTo>
                <a:lnTo>
                  <a:pt x="830" y="0"/>
                </a:lnTo>
                <a:lnTo>
                  <a:pt x="398"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noAutofit/>
          </a:bodyPr>
          <a:lstStyle/>
          <a:p>
            <a:endParaRPr/>
          </a:p>
        </p:txBody>
      </p:sp>
      <p:sp>
        <p:nvSpPr>
          <p:cNvPr id="213" name="Shape 213"/>
          <p:cNvSpPr/>
          <p:nvPr/>
        </p:nvSpPr>
        <p:spPr>
          <a:xfrm>
            <a:off x="152400" y="3924300"/>
            <a:ext cx="1317625" cy="609600"/>
          </a:xfrm>
          <a:custGeom>
            <a:avLst/>
            <a:gdLst/>
            <a:ahLst/>
            <a:cxnLst/>
            <a:rect l="0" t="0" r="0" b="0"/>
            <a:pathLst>
              <a:path w="830" h="512" extrusionOk="0">
                <a:moveTo>
                  <a:pt x="398" y="512"/>
                </a:moveTo>
                <a:lnTo>
                  <a:pt x="830" y="512"/>
                </a:lnTo>
                <a:lnTo>
                  <a:pt x="432" y="0"/>
                </a:lnTo>
                <a:lnTo>
                  <a:pt x="0" y="0"/>
                </a:lnTo>
                <a:lnTo>
                  <a:pt x="398"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noAutofit/>
          </a:bodyPr>
          <a:lstStyle/>
          <a:p>
            <a:endParaRPr/>
          </a:p>
        </p:txBody>
      </p:sp>
      <p:sp>
        <p:nvSpPr>
          <p:cNvPr id="214" name="Shape 214"/>
          <p:cNvSpPr/>
          <p:nvPr/>
        </p:nvSpPr>
        <p:spPr>
          <a:xfrm>
            <a:off x="7415211" y="0"/>
            <a:ext cx="1555750" cy="612226"/>
          </a:xfrm>
          <a:custGeom>
            <a:avLst/>
            <a:gdLst/>
            <a:ahLst/>
            <a:cxnLst/>
            <a:rect l="0" t="0" r="0" b="0"/>
            <a:pathLst>
              <a:path w="980" h="607" extrusionOk="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noAutofit/>
          </a:bodyPr>
          <a:lstStyle/>
          <a:p>
            <a:endParaRPr/>
          </a:p>
        </p:txBody>
      </p:sp>
      <p:sp>
        <p:nvSpPr>
          <p:cNvPr id="215" name="Shape 215"/>
          <p:cNvSpPr/>
          <p:nvPr/>
        </p:nvSpPr>
        <p:spPr>
          <a:xfrm>
            <a:off x="8397875" y="1310183"/>
            <a:ext cx="746125" cy="610209"/>
          </a:xfrm>
          <a:custGeom>
            <a:avLst/>
            <a:gdLst/>
            <a:ahLst/>
            <a:cxnLst/>
            <a:rect l="0" t="0" r="0" b="0"/>
            <a:pathLst>
              <a:path w="470" h="605" extrusionOk="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noAutofit/>
          </a:bodyPr>
          <a:lstStyle/>
          <a:p>
            <a:endParaRPr/>
          </a:p>
        </p:txBody>
      </p:sp>
      <p:sp>
        <p:nvSpPr>
          <p:cNvPr id="216" name="Shape 216"/>
          <p:cNvSpPr/>
          <p:nvPr/>
        </p:nvSpPr>
        <p:spPr>
          <a:xfrm>
            <a:off x="8397875" y="1920392"/>
            <a:ext cx="746125" cy="610209"/>
          </a:xfrm>
          <a:custGeom>
            <a:avLst/>
            <a:gdLst/>
            <a:ahLst/>
            <a:cxnLst/>
            <a:rect l="0" t="0" r="0" b="0"/>
            <a:pathLst>
              <a:path w="470" h="605" extrusionOk="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noAutofit/>
          </a:bodyPr>
          <a:lstStyle/>
          <a:p>
            <a:endParaRPr/>
          </a:p>
        </p:txBody>
      </p:sp>
      <p:sp>
        <p:nvSpPr>
          <p:cNvPr id="217" name="Shape 217"/>
          <p:cNvSpPr/>
          <p:nvPr/>
        </p:nvSpPr>
        <p:spPr>
          <a:xfrm>
            <a:off x="7415211" y="612225"/>
            <a:ext cx="1555750" cy="610209"/>
          </a:xfrm>
          <a:custGeom>
            <a:avLst/>
            <a:gdLst/>
            <a:ahLst/>
            <a:cxnLst/>
            <a:rect l="0" t="0" r="0" b="0"/>
            <a:pathLst>
              <a:path w="980" h="605" extrusionOk="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noAutofit/>
          </a:body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Caption">
    <p:spTree>
      <p:nvGrpSpPr>
        <p:cNvPr id="1" name="Shape 218"/>
        <p:cNvGrpSpPr/>
        <p:nvPr/>
      </p:nvGrpSpPr>
      <p:grpSpPr>
        <a:xfrm>
          <a:off x="0" y="0"/>
          <a:ext cx="0" cy="0"/>
          <a:chOff x="0" y="0"/>
          <a:chExt cx="0" cy="0"/>
        </a:xfrm>
      </p:grpSpPr>
      <p:sp>
        <p:nvSpPr>
          <p:cNvPr id="219" name="Shape 219"/>
          <p:cNvSpPr txBox="1">
            <a:spLocks noGrp="1"/>
          </p:cNvSpPr>
          <p:nvPr>
            <p:ph type="body" idx="1"/>
          </p:nvPr>
        </p:nvSpPr>
        <p:spPr>
          <a:xfrm>
            <a:off x="1574800" y="3320653"/>
            <a:ext cx="5486399" cy="513300"/>
          </a:xfrm>
          <a:prstGeom prst="rect">
            <a:avLst/>
          </a:prstGeom>
        </p:spPr>
        <p:txBody>
          <a:bodyPr lIns="91425" tIns="91425" rIns="91425" bIns="91425" anchor="t" anchorCtr="0"/>
          <a:lstStyle>
            <a:lvl1pPr marL="0" indent="114300" algn="ctr">
              <a:buSzPct val="100000"/>
              <a:buNone/>
              <a:defRPr sz="1800"/>
            </a:lvl1pPr>
          </a:lstStyle>
          <a:p>
            <a:endParaRPr/>
          </a:p>
        </p:txBody>
      </p:sp>
      <p:sp>
        <p:nvSpPr>
          <p:cNvPr id="220" name="Shape 220"/>
          <p:cNvSpPr/>
          <p:nvPr/>
        </p:nvSpPr>
        <p:spPr>
          <a:xfrm>
            <a:off x="3175" y="2614612"/>
            <a:ext cx="635000" cy="611981"/>
          </a:xfrm>
          <a:custGeom>
            <a:avLst/>
            <a:gdLst/>
            <a:ahLst/>
            <a:cxnLst/>
            <a:rect l="0" t="0" r="0" b="0"/>
            <a:pathLst>
              <a:path w="400" h="514" extrusionOk="0">
                <a:moveTo>
                  <a:pt x="2" y="0"/>
                </a:moveTo>
                <a:lnTo>
                  <a:pt x="0" y="0"/>
                </a:lnTo>
                <a:lnTo>
                  <a:pt x="0" y="514"/>
                </a:lnTo>
                <a:lnTo>
                  <a:pt x="400" y="514"/>
                </a:lnTo>
                <a:lnTo>
                  <a:pt x="2" y="0"/>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noAutofit/>
          </a:bodyPr>
          <a:lstStyle/>
          <a:p>
            <a:endParaRPr/>
          </a:p>
        </p:txBody>
      </p:sp>
      <p:sp>
        <p:nvSpPr>
          <p:cNvPr id="221" name="Shape 221"/>
          <p:cNvSpPr/>
          <p:nvPr/>
        </p:nvSpPr>
        <p:spPr>
          <a:xfrm>
            <a:off x="3175" y="3226593"/>
            <a:ext cx="635000" cy="6096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noAutofit/>
          </a:bodyPr>
          <a:lstStyle/>
          <a:p>
            <a:endParaRPr/>
          </a:p>
        </p:txBody>
      </p:sp>
      <p:sp>
        <p:nvSpPr>
          <p:cNvPr id="222" name="Shape 222"/>
          <p:cNvSpPr/>
          <p:nvPr/>
        </p:nvSpPr>
        <p:spPr>
          <a:xfrm>
            <a:off x="152400" y="4533900"/>
            <a:ext cx="1317625" cy="609600"/>
          </a:xfrm>
          <a:custGeom>
            <a:avLst/>
            <a:gdLst/>
            <a:ahLst/>
            <a:cxnLst/>
            <a:rect l="0" t="0" r="0" b="0"/>
            <a:pathLst>
              <a:path w="830" h="512" extrusionOk="0">
                <a:moveTo>
                  <a:pt x="398" y="0"/>
                </a:moveTo>
                <a:lnTo>
                  <a:pt x="0" y="512"/>
                </a:lnTo>
                <a:lnTo>
                  <a:pt x="432" y="512"/>
                </a:lnTo>
                <a:lnTo>
                  <a:pt x="830" y="0"/>
                </a:lnTo>
                <a:lnTo>
                  <a:pt x="398"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noAutofit/>
          </a:bodyPr>
          <a:lstStyle/>
          <a:p>
            <a:endParaRPr/>
          </a:p>
        </p:txBody>
      </p:sp>
      <p:sp>
        <p:nvSpPr>
          <p:cNvPr id="223" name="Shape 223"/>
          <p:cNvSpPr/>
          <p:nvPr/>
        </p:nvSpPr>
        <p:spPr>
          <a:xfrm>
            <a:off x="152400" y="3924300"/>
            <a:ext cx="1317625" cy="609600"/>
          </a:xfrm>
          <a:custGeom>
            <a:avLst/>
            <a:gdLst/>
            <a:ahLst/>
            <a:cxnLst/>
            <a:rect l="0" t="0" r="0" b="0"/>
            <a:pathLst>
              <a:path w="830" h="512" extrusionOk="0">
                <a:moveTo>
                  <a:pt x="398" y="512"/>
                </a:moveTo>
                <a:lnTo>
                  <a:pt x="830" y="512"/>
                </a:lnTo>
                <a:lnTo>
                  <a:pt x="432" y="0"/>
                </a:lnTo>
                <a:lnTo>
                  <a:pt x="0" y="0"/>
                </a:lnTo>
                <a:lnTo>
                  <a:pt x="398"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noAutofit/>
          </a:bodyPr>
          <a:lstStyle/>
          <a:p>
            <a:endParaRPr/>
          </a:p>
        </p:txBody>
      </p:sp>
      <p:sp>
        <p:nvSpPr>
          <p:cNvPr id="224" name="Shape 224"/>
          <p:cNvSpPr/>
          <p:nvPr/>
        </p:nvSpPr>
        <p:spPr>
          <a:xfrm>
            <a:off x="7415211" y="0"/>
            <a:ext cx="1555750" cy="612226"/>
          </a:xfrm>
          <a:custGeom>
            <a:avLst/>
            <a:gdLst/>
            <a:ahLst/>
            <a:cxnLst/>
            <a:rect l="0" t="0" r="0" b="0"/>
            <a:pathLst>
              <a:path w="980" h="607" extrusionOk="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noAutofit/>
          </a:bodyPr>
          <a:lstStyle/>
          <a:p>
            <a:endParaRPr/>
          </a:p>
        </p:txBody>
      </p:sp>
      <p:sp>
        <p:nvSpPr>
          <p:cNvPr id="225" name="Shape 225"/>
          <p:cNvSpPr/>
          <p:nvPr/>
        </p:nvSpPr>
        <p:spPr>
          <a:xfrm>
            <a:off x="8397875" y="1310183"/>
            <a:ext cx="746125" cy="610209"/>
          </a:xfrm>
          <a:custGeom>
            <a:avLst/>
            <a:gdLst/>
            <a:ahLst/>
            <a:cxnLst/>
            <a:rect l="0" t="0" r="0" b="0"/>
            <a:pathLst>
              <a:path w="470" h="605" extrusionOk="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noAutofit/>
          </a:bodyPr>
          <a:lstStyle/>
          <a:p>
            <a:endParaRPr/>
          </a:p>
        </p:txBody>
      </p:sp>
      <p:sp>
        <p:nvSpPr>
          <p:cNvPr id="226" name="Shape 226"/>
          <p:cNvSpPr/>
          <p:nvPr/>
        </p:nvSpPr>
        <p:spPr>
          <a:xfrm>
            <a:off x="8397875" y="1920392"/>
            <a:ext cx="746125" cy="610209"/>
          </a:xfrm>
          <a:custGeom>
            <a:avLst/>
            <a:gdLst/>
            <a:ahLst/>
            <a:cxnLst/>
            <a:rect l="0" t="0" r="0" b="0"/>
            <a:pathLst>
              <a:path w="470" h="605" extrusionOk="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noAutofit/>
          </a:bodyPr>
          <a:lstStyle/>
          <a:p>
            <a:endParaRPr/>
          </a:p>
        </p:txBody>
      </p:sp>
      <p:sp>
        <p:nvSpPr>
          <p:cNvPr id="227" name="Shape 227"/>
          <p:cNvSpPr/>
          <p:nvPr/>
        </p:nvSpPr>
        <p:spPr>
          <a:xfrm>
            <a:off x="7415211" y="612225"/>
            <a:ext cx="1555750" cy="610209"/>
          </a:xfrm>
          <a:custGeom>
            <a:avLst/>
            <a:gdLst/>
            <a:ahLst/>
            <a:cxnLst/>
            <a:rect l="0" t="0" r="0" b="0"/>
            <a:pathLst>
              <a:path w="980" h="605" extrusionOk="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noAutofit/>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8"/>
        <p:cNvGrpSpPr/>
        <p:nvPr/>
      </p:nvGrpSpPr>
      <p:grpSpPr>
        <a:xfrm>
          <a:off x="0" y="0"/>
          <a:ext cx="0" cy="0"/>
          <a:chOff x="0" y="0"/>
          <a:chExt cx="0" cy="0"/>
        </a:xfrm>
      </p:grpSpPr>
      <p:sp>
        <p:nvSpPr>
          <p:cNvPr id="29" name="Shape 29"/>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endParaRPr/>
          </a:p>
        </p:txBody>
      </p:sp>
      <p:grpSp>
        <p:nvGrpSpPr>
          <p:cNvPr id="30" name="Shape 30"/>
          <p:cNvGrpSpPr/>
          <p:nvPr/>
        </p:nvGrpSpPr>
        <p:grpSpPr>
          <a:xfrm>
            <a:off x="0" y="-1078"/>
            <a:ext cx="649180" cy="5144627"/>
            <a:chOff x="0" y="-1438"/>
            <a:chExt cx="649180" cy="6859503"/>
          </a:xfrm>
        </p:grpSpPr>
        <p:sp>
          <p:nvSpPr>
            <p:cNvPr id="31" name="Shape 31"/>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0"/>
              </a:schemeClr>
            </a:solidFill>
            <a:ln>
              <a:noFill/>
            </a:ln>
          </p:spPr>
          <p:txBody>
            <a:bodyPr lIns="91425" tIns="45700" rIns="91425" bIns="45700" anchor="ctr" anchorCtr="0">
              <a:noAutofit/>
            </a:bodyPr>
            <a:lstStyle/>
            <a:p>
              <a:endParaRPr/>
            </a:p>
          </p:txBody>
        </p:sp>
        <p:sp>
          <p:nvSpPr>
            <p:cNvPr id="32" name="Shape 32"/>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0"/>
              </a:schemeClr>
            </a:solidFill>
            <a:ln>
              <a:noFill/>
            </a:ln>
          </p:spPr>
          <p:txBody>
            <a:bodyPr lIns="91425" tIns="45700" rIns="91425" bIns="45700" anchor="ctr" anchorCtr="0">
              <a:noAutofit/>
            </a:bodyPr>
            <a:lstStyle/>
            <a:p>
              <a:endParaRPr/>
            </a:p>
          </p:txBody>
        </p:sp>
      </p:grpSp>
      <p:grpSp>
        <p:nvGrpSpPr>
          <p:cNvPr id="33" name="Shape 33"/>
          <p:cNvGrpSpPr/>
          <p:nvPr/>
        </p:nvGrpSpPr>
        <p:grpSpPr>
          <a:xfrm flipH="1">
            <a:off x="8494493" y="0"/>
            <a:ext cx="649180" cy="5144627"/>
            <a:chOff x="0" y="-1438"/>
            <a:chExt cx="649180" cy="6859503"/>
          </a:xfrm>
        </p:grpSpPr>
        <p:sp>
          <p:nvSpPr>
            <p:cNvPr id="34" name="Shape 34"/>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rgbClr val="5A6378">
                <a:alpha val="9800"/>
              </a:srgbClr>
            </a:solidFill>
            <a:ln>
              <a:noFill/>
            </a:ln>
          </p:spPr>
          <p:txBody>
            <a:bodyPr lIns="91425" tIns="45700" rIns="91425" bIns="45700" anchor="ctr" anchorCtr="0">
              <a:noAutofit/>
            </a:bodyPr>
            <a:lstStyle/>
            <a:p>
              <a:endParaRPr/>
            </a:p>
          </p:txBody>
        </p:sp>
        <p:sp>
          <p:nvSpPr>
            <p:cNvPr id="35" name="Shape 35"/>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0"/>
              </a:schemeClr>
            </a:solidFill>
            <a:ln>
              <a:noFill/>
            </a:ln>
          </p:spPr>
          <p:txBody>
            <a:bodyPr lIns="91425" tIns="45700" rIns="91425" bIns="45700" anchor="ctr" anchorCtr="0">
              <a:noAutofit/>
            </a:bodyPr>
            <a:lstStyle/>
            <a:p>
              <a:endParaRPr/>
            </a:p>
          </p:txBody>
        </p:sp>
      </p:grpSp>
      <p:sp>
        <p:nvSpPr>
          <p:cNvPr id="36" name="Shape 36"/>
          <p:cNvSpPr/>
          <p:nvPr/>
        </p:nvSpPr>
        <p:spPr>
          <a:xfrm>
            <a:off x="0" y="4743450"/>
            <a:ext cx="9144000" cy="401099"/>
          </a:xfrm>
          <a:prstGeom prst="rect">
            <a:avLst/>
          </a:prstGeom>
          <a:solidFill>
            <a:schemeClr val="dk1">
              <a:alpha val="14900"/>
            </a:schemeClr>
          </a:solidFill>
          <a:ln>
            <a:noFill/>
          </a:ln>
        </p:spPr>
        <p:txBody>
          <a:bodyPr lIns="91425" tIns="45700" rIns="91425" bIns="45700" anchor="ctr" anchorCtr="0">
            <a:noAutofit/>
          </a:bodyPr>
          <a:lstStyle/>
          <a:p>
            <a:endParaRPr/>
          </a:p>
        </p:txBody>
      </p:sp>
      <p:sp>
        <p:nvSpPr>
          <p:cNvPr id="37" name="Shape 37"/>
          <p:cNvSpPr txBox="1">
            <a:spLocks noGrp="1"/>
          </p:cNvSpPr>
          <p:nvPr>
            <p:ph type="title"/>
          </p:nvPr>
        </p:nvSpPr>
        <p:spPr>
          <a:xfrm>
            <a:off x="457200" y="205978"/>
            <a:ext cx="8229600" cy="857400"/>
          </a:xfrm>
          <a:prstGeom prst="rect">
            <a:avLst/>
          </a:prstGeom>
        </p:spPr>
        <p:txBody>
          <a:bodyPr lIns="91425" tIns="91425" rIns="91425" bIns="91425" anchor="b"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38" name="Shape 38"/>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39" name="Shape 39"/>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28"/>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33"/>
        <p:cNvGrpSpPr/>
        <p:nvPr/>
      </p:nvGrpSpPr>
      <p:grpSpPr>
        <a:xfrm>
          <a:off x="0" y="0"/>
          <a:ext cx="0" cy="0"/>
          <a:chOff x="0" y="0"/>
          <a:chExt cx="0" cy="0"/>
        </a:xfrm>
      </p:grpSpPr>
      <p:sp>
        <p:nvSpPr>
          <p:cNvPr id="234" name="Shape 234"/>
          <p:cNvSpPr/>
          <p:nvPr/>
        </p:nvSpPr>
        <p:spPr>
          <a:xfrm>
            <a:off x="4724400" y="0"/>
            <a:ext cx="3012140" cy="5140547"/>
          </a:xfrm>
          <a:custGeom>
            <a:avLst/>
            <a:gdLst/>
            <a:ahLst/>
            <a:cxnLst/>
            <a:rect l="0" t="0" r="0" b="0"/>
            <a:pathLst>
              <a:path w="3012141" h="6854064" extrusionOk="0">
                <a:moveTo>
                  <a:pt x="2623817" y="0"/>
                </a:moveTo>
                <a:lnTo>
                  <a:pt x="2791741" y="608783"/>
                </a:lnTo>
                <a:lnTo>
                  <a:pt x="1826176" y="1301537"/>
                </a:lnTo>
                <a:lnTo>
                  <a:pt x="2130539" y="2466623"/>
                </a:lnTo>
                <a:lnTo>
                  <a:pt x="1175470" y="3190866"/>
                </a:lnTo>
                <a:lnTo>
                  <a:pt x="1469337" y="4355952"/>
                </a:lnTo>
                <a:lnTo>
                  <a:pt x="493277" y="5080194"/>
                </a:lnTo>
                <a:lnTo>
                  <a:pt x="808135" y="6255776"/>
                </a:lnTo>
                <a:lnTo>
                  <a:pt x="0" y="6854064"/>
                </a:lnTo>
                <a:lnTo>
                  <a:pt x="388325" y="6854064"/>
                </a:lnTo>
                <a:lnTo>
                  <a:pt x="1007545" y="6308258"/>
                </a:lnTo>
                <a:lnTo>
                  <a:pt x="713678" y="5122179"/>
                </a:lnTo>
                <a:lnTo>
                  <a:pt x="1679242" y="4408433"/>
                </a:lnTo>
                <a:lnTo>
                  <a:pt x="1364384" y="3232851"/>
                </a:lnTo>
                <a:lnTo>
                  <a:pt x="2361435" y="2498112"/>
                </a:lnTo>
                <a:lnTo>
                  <a:pt x="2015091" y="1343522"/>
                </a:lnTo>
                <a:lnTo>
                  <a:pt x="3012141" y="608783"/>
                </a:lnTo>
                <a:lnTo>
                  <a:pt x="2833722" y="0"/>
                </a:lnTo>
              </a:path>
            </a:pathLst>
          </a:custGeom>
          <a:solidFill>
            <a:schemeClr val="dk1"/>
          </a:solidFill>
          <a:ln>
            <a:noFill/>
          </a:ln>
        </p:spPr>
        <p:txBody>
          <a:bodyPr lIns="91425" tIns="45700" rIns="91425" bIns="45700" anchor="ctr" anchorCtr="0">
            <a:noAutofit/>
          </a:bodyPr>
          <a:lstStyle/>
          <a:p>
            <a:endParaRPr/>
          </a:p>
        </p:txBody>
      </p:sp>
      <p:grpSp>
        <p:nvGrpSpPr>
          <p:cNvPr id="235" name="Shape 235"/>
          <p:cNvGrpSpPr/>
          <p:nvPr/>
        </p:nvGrpSpPr>
        <p:grpSpPr>
          <a:xfrm>
            <a:off x="4571999" y="0"/>
            <a:ext cx="4546600" cy="5143499"/>
            <a:chOff x="1447" y="0"/>
            <a:chExt cx="2863" cy="4319"/>
          </a:xfrm>
        </p:grpSpPr>
        <p:sp>
          <p:nvSpPr>
            <p:cNvPr id="236" name="Shape 236"/>
            <p:cNvSpPr/>
            <p:nvPr/>
          </p:nvSpPr>
          <p:spPr>
            <a:xfrm>
              <a:off x="1447" y="0"/>
              <a:ext cx="1885" cy="4319"/>
            </a:xfrm>
            <a:custGeom>
              <a:avLst/>
              <a:gdLst/>
              <a:ahLst/>
              <a:cxnLst/>
              <a:rect l="0" t="0" r="0" b="0"/>
              <a:pathLst>
                <a:path w="1886" h="4320" extrusionOk="0">
                  <a:moveTo>
                    <a:pt x="1719" y="0"/>
                  </a:moveTo>
                  <a:lnTo>
                    <a:pt x="1813" y="357"/>
                  </a:lnTo>
                  <a:lnTo>
                    <a:pt x="1194" y="805"/>
                  </a:lnTo>
                  <a:lnTo>
                    <a:pt x="1393" y="1544"/>
                  </a:lnTo>
                  <a:lnTo>
                    <a:pt x="777" y="1991"/>
                  </a:lnTo>
                  <a:lnTo>
                    <a:pt x="972" y="2734"/>
                  </a:lnTo>
                  <a:lnTo>
                    <a:pt x="355" y="3178"/>
                  </a:lnTo>
                  <a:lnTo>
                    <a:pt x="554" y="3921"/>
                  </a:lnTo>
                  <a:lnTo>
                    <a:pt x="0" y="4320"/>
                  </a:lnTo>
                  <a:lnTo>
                    <a:pt x="109" y="4320"/>
                  </a:lnTo>
                  <a:lnTo>
                    <a:pt x="623" y="3948"/>
                  </a:lnTo>
                  <a:lnTo>
                    <a:pt x="430" y="3205"/>
                  </a:lnTo>
                  <a:lnTo>
                    <a:pt x="1045" y="2761"/>
                  </a:lnTo>
                  <a:lnTo>
                    <a:pt x="850" y="2018"/>
                  </a:lnTo>
                  <a:lnTo>
                    <a:pt x="1468" y="1572"/>
                  </a:lnTo>
                  <a:lnTo>
                    <a:pt x="1271" y="830"/>
                  </a:lnTo>
                  <a:lnTo>
                    <a:pt x="1886" y="386"/>
                  </a:lnTo>
                  <a:lnTo>
                    <a:pt x="1788" y="0"/>
                  </a:lnTo>
                  <a:lnTo>
                    <a:pt x="1719" y="0"/>
                  </a:lnTo>
                  <a:close/>
                </a:path>
              </a:pathLst>
            </a:custGeom>
            <a:solidFill>
              <a:srgbClr val="A64129"/>
            </a:solidFill>
            <a:ln>
              <a:noFill/>
            </a:ln>
          </p:spPr>
          <p:txBody>
            <a:bodyPr lIns="91425" tIns="45700" rIns="91425" bIns="45700" anchor="t" anchorCtr="0">
              <a:noAutofit/>
            </a:bodyPr>
            <a:lstStyle/>
            <a:p>
              <a:endParaRPr/>
            </a:p>
          </p:txBody>
        </p:sp>
        <p:sp>
          <p:nvSpPr>
            <p:cNvPr id="237" name="Shape 237"/>
            <p:cNvSpPr/>
            <p:nvPr/>
          </p:nvSpPr>
          <p:spPr>
            <a:xfrm>
              <a:off x="1559" y="0"/>
              <a:ext cx="1978" cy="4319"/>
            </a:xfrm>
            <a:custGeom>
              <a:avLst/>
              <a:gdLst/>
              <a:ahLst/>
              <a:cxnLst/>
              <a:rect l="0" t="0" r="0" b="0"/>
              <a:pathLst>
                <a:path w="1979" h="4320" extrusionOk="0">
                  <a:moveTo>
                    <a:pt x="1673" y="0"/>
                  </a:moveTo>
                  <a:lnTo>
                    <a:pt x="1777" y="382"/>
                  </a:lnTo>
                  <a:lnTo>
                    <a:pt x="1160" y="830"/>
                  </a:lnTo>
                  <a:lnTo>
                    <a:pt x="1357" y="1570"/>
                  </a:lnTo>
                  <a:lnTo>
                    <a:pt x="743" y="2016"/>
                  </a:lnTo>
                  <a:lnTo>
                    <a:pt x="936" y="2759"/>
                  </a:lnTo>
                  <a:lnTo>
                    <a:pt x="319" y="3204"/>
                  </a:lnTo>
                  <a:lnTo>
                    <a:pt x="517" y="3947"/>
                  </a:lnTo>
                  <a:lnTo>
                    <a:pt x="0" y="4320"/>
                  </a:lnTo>
                  <a:lnTo>
                    <a:pt x="304" y="4320"/>
                  </a:lnTo>
                  <a:lnTo>
                    <a:pt x="717" y="4025"/>
                  </a:lnTo>
                  <a:lnTo>
                    <a:pt x="521" y="3280"/>
                  </a:lnTo>
                  <a:lnTo>
                    <a:pt x="1136" y="2836"/>
                  </a:lnTo>
                  <a:lnTo>
                    <a:pt x="941" y="2093"/>
                  </a:lnTo>
                  <a:lnTo>
                    <a:pt x="1559" y="1648"/>
                  </a:lnTo>
                  <a:lnTo>
                    <a:pt x="1362" y="905"/>
                  </a:lnTo>
                  <a:lnTo>
                    <a:pt x="1979" y="461"/>
                  </a:lnTo>
                  <a:lnTo>
                    <a:pt x="1859" y="0"/>
                  </a:lnTo>
                  <a:lnTo>
                    <a:pt x="1673" y="0"/>
                  </a:lnTo>
                  <a:close/>
                </a:path>
              </a:pathLst>
            </a:custGeom>
            <a:solidFill>
              <a:srgbClr val="384452"/>
            </a:solidFill>
            <a:ln>
              <a:noFill/>
            </a:ln>
          </p:spPr>
          <p:txBody>
            <a:bodyPr lIns="91425" tIns="45700" rIns="91425" bIns="45700" anchor="t" anchorCtr="0">
              <a:noAutofit/>
            </a:bodyPr>
            <a:lstStyle/>
            <a:p>
              <a:endParaRPr/>
            </a:p>
          </p:txBody>
        </p:sp>
        <p:sp>
          <p:nvSpPr>
            <p:cNvPr id="238" name="Shape 238"/>
            <p:cNvSpPr/>
            <p:nvPr/>
          </p:nvSpPr>
          <p:spPr>
            <a:xfrm>
              <a:off x="2090" y="0"/>
              <a:ext cx="1805" cy="4319"/>
            </a:xfrm>
            <a:custGeom>
              <a:avLst/>
              <a:gdLst/>
              <a:ahLst/>
              <a:cxnLst/>
              <a:rect l="0" t="0" r="0" b="0"/>
              <a:pathLst>
                <a:path w="1806" h="4320" extrusionOk="0">
                  <a:moveTo>
                    <a:pt x="1462" y="0"/>
                  </a:moveTo>
                  <a:lnTo>
                    <a:pt x="1604" y="510"/>
                  </a:lnTo>
                  <a:lnTo>
                    <a:pt x="987" y="958"/>
                  </a:lnTo>
                  <a:lnTo>
                    <a:pt x="1183" y="1696"/>
                  </a:lnTo>
                  <a:lnTo>
                    <a:pt x="570" y="2142"/>
                  </a:lnTo>
                  <a:lnTo>
                    <a:pt x="764" y="2885"/>
                  </a:lnTo>
                  <a:lnTo>
                    <a:pt x="147" y="3329"/>
                  </a:lnTo>
                  <a:lnTo>
                    <a:pt x="344" y="4072"/>
                  </a:lnTo>
                  <a:lnTo>
                    <a:pt x="0" y="4320"/>
                  </a:lnTo>
                  <a:lnTo>
                    <a:pt x="304" y="4320"/>
                  </a:lnTo>
                  <a:lnTo>
                    <a:pt x="544" y="4151"/>
                  </a:lnTo>
                  <a:lnTo>
                    <a:pt x="349" y="3406"/>
                  </a:lnTo>
                  <a:lnTo>
                    <a:pt x="965" y="2961"/>
                  </a:lnTo>
                  <a:lnTo>
                    <a:pt x="768" y="2220"/>
                  </a:lnTo>
                  <a:lnTo>
                    <a:pt x="1385" y="1776"/>
                  </a:lnTo>
                  <a:lnTo>
                    <a:pt x="1189" y="1031"/>
                  </a:lnTo>
                  <a:lnTo>
                    <a:pt x="1806" y="586"/>
                  </a:lnTo>
                  <a:lnTo>
                    <a:pt x="1647" y="0"/>
                  </a:lnTo>
                  <a:lnTo>
                    <a:pt x="1462" y="0"/>
                  </a:lnTo>
                  <a:close/>
                </a:path>
              </a:pathLst>
            </a:custGeom>
            <a:solidFill>
              <a:srgbClr val="F68C1F"/>
            </a:solidFill>
            <a:ln>
              <a:noFill/>
            </a:ln>
          </p:spPr>
          <p:txBody>
            <a:bodyPr lIns="91425" tIns="45700" rIns="91425" bIns="45700" anchor="t" anchorCtr="0">
              <a:noAutofit/>
            </a:bodyPr>
            <a:lstStyle/>
            <a:p>
              <a:endParaRPr/>
            </a:p>
          </p:txBody>
        </p:sp>
        <p:sp>
          <p:nvSpPr>
            <p:cNvPr id="239" name="Shape 239"/>
            <p:cNvSpPr/>
            <p:nvPr/>
          </p:nvSpPr>
          <p:spPr>
            <a:xfrm>
              <a:off x="2463" y="0"/>
              <a:ext cx="1847" cy="4319"/>
            </a:xfrm>
            <a:custGeom>
              <a:avLst/>
              <a:gdLst/>
              <a:ahLst/>
              <a:cxnLst/>
              <a:rect l="0" t="0" r="0" b="0"/>
              <a:pathLst>
                <a:path w="1848" h="4320" extrusionOk="0">
                  <a:moveTo>
                    <a:pt x="1311" y="0"/>
                  </a:moveTo>
                  <a:lnTo>
                    <a:pt x="1475" y="606"/>
                  </a:lnTo>
                  <a:lnTo>
                    <a:pt x="856" y="1055"/>
                  </a:lnTo>
                  <a:lnTo>
                    <a:pt x="1054" y="1794"/>
                  </a:lnTo>
                  <a:lnTo>
                    <a:pt x="439" y="2240"/>
                  </a:lnTo>
                  <a:lnTo>
                    <a:pt x="634" y="2981"/>
                  </a:lnTo>
                  <a:lnTo>
                    <a:pt x="16" y="3428"/>
                  </a:lnTo>
                  <a:lnTo>
                    <a:pt x="215" y="4169"/>
                  </a:lnTo>
                  <a:lnTo>
                    <a:pt x="0" y="4320"/>
                  </a:lnTo>
                  <a:lnTo>
                    <a:pt x="570" y="4320"/>
                  </a:lnTo>
                  <a:lnTo>
                    <a:pt x="584" y="4304"/>
                  </a:lnTo>
                  <a:lnTo>
                    <a:pt x="391" y="3570"/>
                  </a:lnTo>
                  <a:lnTo>
                    <a:pt x="1005" y="3118"/>
                  </a:lnTo>
                  <a:lnTo>
                    <a:pt x="810" y="2380"/>
                  </a:lnTo>
                  <a:lnTo>
                    <a:pt x="1422" y="1936"/>
                  </a:lnTo>
                  <a:lnTo>
                    <a:pt x="1229" y="1193"/>
                  </a:lnTo>
                  <a:lnTo>
                    <a:pt x="1848" y="743"/>
                  </a:lnTo>
                  <a:lnTo>
                    <a:pt x="1650" y="0"/>
                  </a:lnTo>
                  <a:lnTo>
                    <a:pt x="1311" y="0"/>
                  </a:lnTo>
                  <a:close/>
                </a:path>
              </a:pathLst>
            </a:custGeom>
            <a:solidFill>
              <a:srgbClr val="A4BDC0"/>
            </a:solidFill>
            <a:ln>
              <a:noFill/>
            </a:ln>
          </p:spPr>
          <p:txBody>
            <a:bodyPr lIns="91425" tIns="45700" rIns="91425" bIns="45700" anchor="t" anchorCtr="0">
              <a:noAutofit/>
            </a:bodyPr>
            <a:lstStyle/>
            <a:p>
              <a:endParaRPr/>
            </a:p>
          </p:txBody>
        </p:sp>
      </p:grpSp>
      <p:sp>
        <p:nvSpPr>
          <p:cNvPr id="240" name="Shape 240"/>
          <p:cNvSpPr txBox="1">
            <a:spLocks noGrp="1"/>
          </p:cNvSpPr>
          <p:nvPr>
            <p:ph type="ctrTitle"/>
          </p:nvPr>
        </p:nvSpPr>
        <p:spPr>
          <a:xfrm>
            <a:off x="685800" y="746438"/>
            <a:ext cx="5258700" cy="1158600"/>
          </a:xfrm>
          <a:prstGeom prst="rect">
            <a:avLst/>
          </a:prstGeom>
        </p:spPr>
        <p:txBody>
          <a:bodyPr lIns="91425" tIns="91425" rIns="91425" bIns="91425" anchor="b" anchorCtr="0"/>
          <a:lstStyle>
            <a:lvl1pPr indent="304800">
              <a:buSzPct val="100000"/>
              <a:defRPr sz="4800"/>
            </a:lvl1pPr>
            <a:lvl2pPr indent="304800">
              <a:buSzPct val="100000"/>
              <a:defRPr sz="4800"/>
            </a:lvl2pPr>
            <a:lvl3pPr indent="304800">
              <a:buSzPct val="100000"/>
              <a:defRPr sz="4800"/>
            </a:lvl3pPr>
            <a:lvl4pPr indent="304800">
              <a:buSzPct val="100000"/>
              <a:defRPr sz="4800"/>
            </a:lvl4pPr>
            <a:lvl5pPr indent="304800">
              <a:buSzPct val="100000"/>
              <a:defRPr sz="4800"/>
            </a:lvl5pPr>
            <a:lvl6pPr indent="304800">
              <a:buSzPct val="100000"/>
              <a:defRPr sz="4800"/>
            </a:lvl6pPr>
            <a:lvl7pPr indent="304800">
              <a:buSzPct val="100000"/>
              <a:defRPr sz="4800"/>
            </a:lvl7pPr>
            <a:lvl8pPr indent="304800">
              <a:buSzPct val="100000"/>
              <a:defRPr sz="4800"/>
            </a:lvl8pPr>
            <a:lvl9pPr indent="304800">
              <a:buSzPct val="100000"/>
              <a:defRPr sz="4800"/>
            </a:lvl9pPr>
          </a:lstStyle>
          <a:p>
            <a:endParaRPr/>
          </a:p>
        </p:txBody>
      </p:sp>
      <p:sp>
        <p:nvSpPr>
          <p:cNvPr id="241" name="Shape 241"/>
          <p:cNvSpPr txBox="1">
            <a:spLocks noGrp="1"/>
          </p:cNvSpPr>
          <p:nvPr>
            <p:ph type="subTitle" idx="1"/>
          </p:nvPr>
        </p:nvSpPr>
        <p:spPr>
          <a:xfrm>
            <a:off x="685800" y="1986416"/>
            <a:ext cx="5258700" cy="772800"/>
          </a:xfrm>
          <a:prstGeom prst="rect">
            <a:avLst/>
          </a:prstGeom>
        </p:spPr>
        <p:txBody>
          <a:bodyPr lIns="91425" tIns="91425" rIns="91425" bIns="91425" anchor="t" anchorCtr="0"/>
          <a:lstStyle>
            <a:lvl1pPr marL="0">
              <a:spcBef>
                <a:spcPts val="0"/>
              </a:spcBef>
              <a:buNone/>
              <a:defRPr/>
            </a:lvl1pPr>
            <a:lvl2pPr marL="0" indent="190500">
              <a:spcBef>
                <a:spcPts val="0"/>
              </a:spcBef>
              <a:buSzPct val="100000"/>
              <a:buNone/>
              <a:defRPr sz="3000"/>
            </a:lvl2pPr>
            <a:lvl3pPr marL="0" indent="190500">
              <a:spcBef>
                <a:spcPts val="0"/>
              </a:spcBef>
              <a:buSzPct val="100000"/>
              <a:buNone/>
              <a:defRPr sz="3000"/>
            </a:lvl3pPr>
            <a:lvl4pPr marL="0" indent="190500">
              <a:spcBef>
                <a:spcPts val="0"/>
              </a:spcBef>
              <a:buSzPct val="100000"/>
              <a:buNone/>
              <a:defRPr sz="3000"/>
            </a:lvl4pPr>
            <a:lvl5pPr marL="0" indent="190500">
              <a:spcBef>
                <a:spcPts val="0"/>
              </a:spcBef>
              <a:buSzPct val="100000"/>
              <a:buNone/>
              <a:defRPr sz="3000"/>
            </a:lvl5pPr>
            <a:lvl6pPr marL="0" indent="190500">
              <a:spcBef>
                <a:spcPts val="0"/>
              </a:spcBef>
              <a:buSzPct val="100000"/>
              <a:buNone/>
              <a:defRPr sz="3000"/>
            </a:lvl6pPr>
            <a:lvl7pPr marL="0" indent="190500">
              <a:spcBef>
                <a:spcPts val="0"/>
              </a:spcBef>
              <a:buSzPct val="100000"/>
              <a:buNone/>
              <a:defRPr sz="3000"/>
            </a:lvl7pPr>
            <a:lvl8pPr marL="0" indent="190500">
              <a:spcBef>
                <a:spcPts val="0"/>
              </a:spcBef>
              <a:buSzPct val="100000"/>
              <a:buNone/>
              <a:defRPr sz="3000"/>
            </a:lvl8pPr>
            <a:lvl9pPr marL="0" indent="190500">
              <a:spcBef>
                <a:spcPts val="0"/>
              </a:spcBef>
              <a:buSzPct val="100000"/>
              <a:buNone/>
              <a:defRPr sz="3000"/>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42"/>
        <p:cNvGrpSpPr/>
        <p:nvPr/>
      </p:nvGrpSpPr>
      <p:grpSpPr>
        <a:xfrm>
          <a:off x="0" y="0"/>
          <a:ext cx="0" cy="0"/>
          <a:chOff x="0" y="0"/>
          <a:chExt cx="0" cy="0"/>
        </a:xfrm>
      </p:grpSpPr>
      <p:sp>
        <p:nvSpPr>
          <p:cNvPr id="243" name="Shape 243"/>
          <p:cNvSpPr/>
          <p:nvPr/>
        </p:nvSpPr>
        <p:spPr>
          <a:xfrm rot="-5400000">
            <a:off x="6431898" y="2431398"/>
            <a:ext cx="904306"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
        <p:nvSpPr>
          <p:cNvPr id="244" name="Shape 244"/>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45" name="Shape 245"/>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6"/>
        <p:cNvGrpSpPr/>
        <p:nvPr/>
      </p:nvGrpSpPr>
      <p:grpSpPr>
        <a:xfrm>
          <a:off x="0" y="0"/>
          <a:ext cx="0" cy="0"/>
          <a:chOff x="0" y="0"/>
          <a:chExt cx="0" cy="0"/>
        </a:xfrm>
      </p:grpSpPr>
      <p:sp>
        <p:nvSpPr>
          <p:cNvPr id="247" name="Shape 247"/>
          <p:cNvSpPr/>
          <p:nvPr/>
        </p:nvSpPr>
        <p:spPr>
          <a:xfrm rot="-5400000">
            <a:off x="6431898" y="2431398"/>
            <a:ext cx="904306"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rgbClr val="A5BDC0"/>
          </a:solidFill>
          <a:ln>
            <a:noFill/>
          </a:ln>
        </p:spPr>
        <p:txBody>
          <a:bodyPr lIns="91425" tIns="45700" rIns="91425" bIns="45700" anchor="ctr" anchorCtr="0">
            <a:noAutofit/>
          </a:bodyPr>
          <a:lstStyle/>
          <a:p>
            <a:endParaRPr/>
          </a:p>
        </p:txBody>
      </p:sp>
      <p:sp>
        <p:nvSpPr>
          <p:cNvPr id="248" name="Shape 248"/>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solidFill>
                  <a:srgbClr val="A64128"/>
                </a:solidFill>
              </a:defRPr>
            </a:lvl1pPr>
            <a:lvl2pPr>
              <a:defRPr>
                <a:solidFill>
                  <a:srgbClr val="A64128"/>
                </a:solidFill>
              </a:defRPr>
            </a:lvl2pPr>
            <a:lvl3pPr>
              <a:defRPr>
                <a:solidFill>
                  <a:srgbClr val="A64128"/>
                </a:solidFill>
              </a:defRPr>
            </a:lvl3pPr>
            <a:lvl4pPr>
              <a:defRPr>
                <a:solidFill>
                  <a:srgbClr val="A64128"/>
                </a:solidFill>
              </a:defRPr>
            </a:lvl4pPr>
            <a:lvl5pPr>
              <a:defRPr>
                <a:solidFill>
                  <a:srgbClr val="A64128"/>
                </a:solidFill>
              </a:defRPr>
            </a:lvl5pPr>
            <a:lvl6pPr>
              <a:defRPr>
                <a:solidFill>
                  <a:srgbClr val="A64128"/>
                </a:solidFill>
              </a:defRPr>
            </a:lvl6pPr>
            <a:lvl7pPr>
              <a:defRPr>
                <a:solidFill>
                  <a:srgbClr val="A64128"/>
                </a:solidFill>
              </a:defRPr>
            </a:lvl7pPr>
            <a:lvl8pPr>
              <a:defRPr>
                <a:solidFill>
                  <a:srgbClr val="A64128"/>
                </a:solidFill>
              </a:defRPr>
            </a:lvl8pPr>
            <a:lvl9pPr>
              <a:defRPr>
                <a:solidFill>
                  <a:srgbClr val="A64128"/>
                </a:solidFill>
              </a:defRPr>
            </a:lvl9pPr>
          </a:lstStyle>
          <a:p>
            <a:endParaRPr/>
          </a:p>
        </p:txBody>
      </p:sp>
      <p:sp>
        <p:nvSpPr>
          <p:cNvPr id="249" name="Shape 249"/>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50" name="Shape 250"/>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1"/>
        <p:cNvGrpSpPr/>
        <p:nvPr/>
      </p:nvGrpSpPr>
      <p:grpSpPr>
        <a:xfrm>
          <a:off x="0" y="0"/>
          <a:ext cx="0" cy="0"/>
          <a:chOff x="0" y="0"/>
          <a:chExt cx="0" cy="0"/>
        </a:xfrm>
      </p:grpSpPr>
      <p:sp>
        <p:nvSpPr>
          <p:cNvPr id="252" name="Shape 252"/>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53" name="Shape 253"/>
          <p:cNvSpPr/>
          <p:nvPr/>
        </p:nvSpPr>
        <p:spPr>
          <a:xfrm rot="-5400000">
            <a:off x="6431898" y="2431398"/>
            <a:ext cx="904306"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Caption">
    <p:spTree>
      <p:nvGrpSpPr>
        <p:cNvPr id="1" name="Shape 254"/>
        <p:cNvGrpSpPr/>
        <p:nvPr/>
      </p:nvGrpSpPr>
      <p:grpSpPr>
        <a:xfrm>
          <a:off x="0" y="0"/>
          <a:ext cx="0" cy="0"/>
          <a:chOff x="0" y="0"/>
          <a:chExt cx="0" cy="0"/>
        </a:xfrm>
      </p:grpSpPr>
      <p:sp>
        <p:nvSpPr>
          <p:cNvPr id="255" name="Shape 255"/>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marL="285750" indent="-171450" algn="ctr">
              <a:spcBef>
                <a:spcPts val="0"/>
              </a:spcBef>
              <a:buClr>
                <a:schemeClr val="dk1"/>
              </a:buClr>
              <a:buSzPct val="100000"/>
              <a:buNone/>
              <a:defRPr sz="1800" b="1">
                <a:solidFill>
                  <a:schemeClr val="dk1"/>
                </a:solidFill>
              </a:defRPr>
            </a:lvl1pPr>
          </a:lstStyle>
          <a:p>
            <a:endParaRPr/>
          </a:p>
        </p:txBody>
      </p:sp>
      <p:sp>
        <p:nvSpPr>
          <p:cNvPr id="256" name="Shape 256"/>
          <p:cNvSpPr/>
          <p:nvPr/>
        </p:nvSpPr>
        <p:spPr>
          <a:xfrm rot="10800000">
            <a:off x="7938258" y="0"/>
            <a:ext cx="1205741" cy="3389922"/>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
        <p:nvSpPr>
          <p:cNvPr id="257" name="Shape 257"/>
          <p:cNvSpPr/>
          <p:nvPr/>
        </p:nvSpPr>
        <p:spPr>
          <a:xfrm rot="5400000">
            <a:off x="1807794" y="-1807795"/>
            <a:ext cx="904306"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58"/>
        <p:cNvGrpSpPr/>
        <p:nvPr/>
      </p:nvGrpSpPr>
      <p:grpSpPr>
        <a:xfrm>
          <a:off x="0" y="0"/>
          <a:ext cx="0" cy="0"/>
          <a:chOff x="0" y="0"/>
          <a:chExt cx="0" cy="0"/>
        </a:xfrm>
      </p:grpSpPr>
      <p:sp>
        <p:nvSpPr>
          <p:cNvPr id="259" name="Shape 259"/>
          <p:cNvSpPr/>
          <p:nvPr/>
        </p:nvSpPr>
        <p:spPr>
          <a:xfrm rot="-5400000">
            <a:off x="6431898" y="2431398"/>
            <a:ext cx="904306"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63"/>
        <p:cNvGrpSpPr/>
        <p:nvPr/>
      </p:nvGrpSpPr>
      <p:grpSpPr>
        <a:xfrm>
          <a:off x="0" y="0"/>
          <a:ext cx="0" cy="0"/>
          <a:chOff x="0" y="0"/>
          <a:chExt cx="0" cy="0"/>
        </a:xfrm>
      </p:grpSpPr>
      <p:sp>
        <p:nvSpPr>
          <p:cNvPr id="264" name="Shape 264"/>
          <p:cNvSpPr/>
          <p:nvPr/>
        </p:nvSpPr>
        <p:spPr>
          <a:xfrm>
            <a:off x="0" y="1200150"/>
            <a:ext cx="9144000" cy="2743199"/>
          </a:xfrm>
          <a:prstGeom prst="rect">
            <a:avLst/>
          </a:prstGeom>
          <a:solidFill>
            <a:schemeClr val="dk1">
              <a:alpha val="20000"/>
            </a:schemeClr>
          </a:solidFill>
          <a:ln>
            <a:noFill/>
          </a:ln>
        </p:spPr>
        <p:txBody>
          <a:bodyPr lIns="91425" tIns="45700" rIns="91425" bIns="45700" anchor="ctr" anchorCtr="0">
            <a:noAutofit/>
          </a:bodyPr>
          <a:lstStyle/>
          <a:p>
            <a:endParaRPr/>
          </a:p>
        </p:txBody>
      </p:sp>
      <p:grpSp>
        <p:nvGrpSpPr>
          <p:cNvPr id="265" name="Shape 265"/>
          <p:cNvGrpSpPr/>
          <p:nvPr/>
        </p:nvGrpSpPr>
        <p:grpSpPr>
          <a:xfrm>
            <a:off x="0" y="-1078"/>
            <a:ext cx="1827407" cy="5144627"/>
            <a:chOff x="0" y="-1438"/>
            <a:chExt cx="798029" cy="6859503"/>
          </a:xfrm>
        </p:grpSpPr>
        <p:sp>
          <p:nvSpPr>
            <p:cNvPr id="266" name="Shape 266"/>
            <p:cNvSpPr/>
            <p:nvPr/>
          </p:nvSpPr>
          <p:spPr>
            <a:xfrm>
              <a:off x="0" y="-1438"/>
              <a:ext cx="798029"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20000"/>
              </a:schemeClr>
            </a:solidFill>
            <a:ln>
              <a:noFill/>
            </a:ln>
          </p:spPr>
          <p:txBody>
            <a:bodyPr lIns="91425" tIns="45700" rIns="91425" bIns="45700" anchor="ctr" anchorCtr="0">
              <a:noAutofit/>
            </a:bodyPr>
            <a:lstStyle/>
            <a:p>
              <a:endParaRPr/>
            </a:p>
          </p:txBody>
        </p:sp>
        <p:sp>
          <p:nvSpPr>
            <p:cNvPr id="267" name="Shape 267"/>
            <p:cNvSpPr/>
            <p:nvPr/>
          </p:nvSpPr>
          <p:spPr>
            <a:xfrm>
              <a:off x="0" y="0"/>
              <a:ext cx="399014"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endParaRPr/>
            </a:p>
          </p:txBody>
        </p:sp>
      </p:grpSp>
      <p:grpSp>
        <p:nvGrpSpPr>
          <p:cNvPr id="268" name="Shape 268"/>
          <p:cNvGrpSpPr/>
          <p:nvPr/>
        </p:nvGrpSpPr>
        <p:grpSpPr>
          <a:xfrm flipH="1">
            <a:off x="7316591" y="0"/>
            <a:ext cx="1827407" cy="5144627"/>
            <a:chOff x="0" y="-1438"/>
            <a:chExt cx="798029" cy="6859503"/>
          </a:xfrm>
        </p:grpSpPr>
        <p:sp>
          <p:nvSpPr>
            <p:cNvPr id="269" name="Shape 269"/>
            <p:cNvSpPr/>
            <p:nvPr/>
          </p:nvSpPr>
          <p:spPr>
            <a:xfrm>
              <a:off x="0" y="-1438"/>
              <a:ext cx="798029"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20000"/>
              </a:schemeClr>
            </a:solidFill>
            <a:ln>
              <a:noFill/>
            </a:ln>
          </p:spPr>
          <p:txBody>
            <a:bodyPr lIns="91425" tIns="45700" rIns="91425" bIns="45700" anchor="ctr" anchorCtr="0">
              <a:noAutofit/>
            </a:bodyPr>
            <a:lstStyle/>
            <a:p>
              <a:endParaRPr/>
            </a:p>
          </p:txBody>
        </p:sp>
        <p:sp>
          <p:nvSpPr>
            <p:cNvPr id="270" name="Shape 270"/>
            <p:cNvSpPr/>
            <p:nvPr/>
          </p:nvSpPr>
          <p:spPr>
            <a:xfrm>
              <a:off x="0" y="0"/>
              <a:ext cx="399014"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endParaRPr/>
            </a:p>
          </p:txBody>
        </p:sp>
      </p:grpSp>
      <p:sp>
        <p:nvSpPr>
          <p:cNvPr id="271" name="Shape 271"/>
          <p:cNvSpPr txBox="1">
            <a:spLocks noGrp="1"/>
          </p:cNvSpPr>
          <p:nvPr>
            <p:ph type="ctrTitle"/>
          </p:nvPr>
        </p:nvSpPr>
        <p:spPr>
          <a:xfrm>
            <a:off x="685800" y="1568184"/>
            <a:ext cx="7772400" cy="1238099"/>
          </a:xfrm>
          <a:prstGeom prst="rect">
            <a:avLst/>
          </a:prstGeom>
        </p:spPr>
        <p:txBody>
          <a:bodyPr lIns="91425" tIns="91425" rIns="91425" bIns="91425" anchor="b" anchorCtr="0"/>
          <a:lstStyle>
            <a:lvl1pPr indent="304800" algn="ctr">
              <a:buSzPct val="100000"/>
              <a:defRPr sz="4800"/>
            </a:lvl1pPr>
            <a:lvl2pPr indent="304800" algn="ctr">
              <a:buSzPct val="100000"/>
              <a:defRPr sz="4800"/>
            </a:lvl2pPr>
            <a:lvl3pPr indent="304800" algn="ctr">
              <a:buSzPct val="100000"/>
              <a:defRPr sz="4800"/>
            </a:lvl3pPr>
            <a:lvl4pPr indent="304800" algn="ctr">
              <a:buSzPct val="100000"/>
              <a:defRPr sz="4800"/>
            </a:lvl4pPr>
            <a:lvl5pPr indent="304800" algn="ctr">
              <a:buSzPct val="100000"/>
              <a:defRPr sz="4800"/>
            </a:lvl5pPr>
            <a:lvl6pPr indent="304800" algn="ctr">
              <a:buSzPct val="100000"/>
              <a:defRPr sz="4800"/>
            </a:lvl6pPr>
            <a:lvl7pPr indent="304800" algn="ctr">
              <a:buSzPct val="100000"/>
              <a:defRPr sz="4800"/>
            </a:lvl7pPr>
            <a:lvl8pPr indent="304800" algn="ctr">
              <a:buSzPct val="100000"/>
              <a:defRPr sz="4800"/>
            </a:lvl8pPr>
            <a:lvl9pPr indent="304800" algn="ctr">
              <a:buSzPct val="100000"/>
              <a:defRPr sz="4800"/>
            </a:lvl9pPr>
          </a:lstStyle>
          <a:p>
            <a:endParaRPr/>
          </a:p>
        </p:txBody>
      </p:sp>
      <p:sp>
        <p:nvSpPr>
          <p:cNvPr id="272" name="Shape 272"/>
          <p:cNvSpPr txBox="1">
            <a:spLocks noGrp="1"/>
          </p:cNvSpPr>
          <p:nvPr>
            <p:ph type="subTitle" idx="1"/>
          </p:nvPr>
        </p:nvSpPr>
        <p:spPr>
          <a:xfrm>
            <a:off x="685800" y="2914650"/>
            <a:ext cx="7772400" cy="658500"/>
          </a:xfrm>
          <a:prstGeom prst="rect">
            <a:avLst/>
          </a:prstGeom>
        </p:spPr>
        <p:txBody>
          <a:bodyPr lIns="91425" tIns="91425" rIns="91425" bIns="91425" anchor="t" anchorCtr="0"/>
          <a:lstStyle>
            <a:lvl1pPr marL="0" indent="152400" algn="ctr">
              <a:spcBef>
                <a:spcPts val="0"/>
              </a:spcBef>
              <a:buClr>
                <a:schemeClr val="lt2"/>
              </a:buClr>
              <a:buSzPct val="100000"/>
              <a:buNone/>
              <a:defRPr sz="2400">
                <a:solidFill>
                  <a:schemeClr val="lt2"/>
                </a:solidFill>
              </a:defRPr>
            </a:lvl1pPr>
            <a:lvl2pPr marL="0" indent="152400" algn="ctr">
              <a:spcBef>
                <a:spcPts val="0"/>
              </a:spcBef>
              <a:buClr>
                <a:schemeClr val="lt2"/>
              </a:buClr>
              <a:buNone/>
              <a:defRPr>
                <a:solidFill>
                  <a:schemeClr val="lt2"/>
                </a:solidFill>
              </a:defRPr>
            </a:lvl2pPr>
            <a:lvl3pPr marL="0" indent="152400" algn="ctr">
              <a:spcBef>
                <a:spcPts val="0"/>
              </a:spcBef>
              <a:buClr>
                <a:schemeClr val="lt2"/>
              </a:buClr>
              <a:buNone/>
              <a:defRPr>
                <a:solidFill>
                  <a:schemeClr val="lt2"/>
                </a:solidFill>
              </a:defRPr>
            </a:lvl3pPr>
            <a:lvl4pPr marL="0" indent="152400" algn="ctr">
              <a:spcBef>
                <a:spcPts val="0"/>
              </a:spcBef>
              <a:buClr>
                <a:schemeClr val="lt2"/>
              </a:buClr>
              <a:buSzPct val="100000"/>
              <a:buNone/>
              <a:defRPr sz="2400">
                <a:solidFill>
                  <a:schemeClr val="lt2"/>
                </a:solidFill>
              </a:defRPr>
            </a:lvl4pPr>
            <a:lvl5pPr marL="0" indent="152400" algn="ctr">
              <a:spcBef>
                <a:spcPts val="0"/>
              </a:spcBef>
              <a:buClr>
                <a:schemeClr val="lt2"/>
              </a:buClr>
              <a:buSzPct val="100000"/>
              <a:buNone/>
              <a:defRPr sz="2400">
                <a:solidFill>
                  <a:schemeClr val="lt2"/>
                </a:solidFill>
              </a:defRPr>
            </a:lvl5pPr>
            <a:lvl6pPr marL="0" indent="152400" algn="ctr">
              <a:spcBef>
                <a:spcPts val="0"/>
              </a:spcBef>
              <a:buClr>
                <a:schemeClr val="lt2"/>
              </a:buClr>
              <a:buSzPct val="100000"/>
              <a:buNone/>
              <a:defRPr sz="2400">
                <a:solidFill>
                  <a:schemeClr val="lt2"/>
                </a:solidFill>
              </a:defRPr>
            </a:lvl6pPr>
            <a:lvl7pPr marL="0" indent="152400" algn="ctr">
              <a:spcBef>
                <a:spcPts val="0"/>
              </a:spcBef>
              <a:buClr>
                <a:schemeClr val="lt2"/>
              </a:buClr>
              <a:buSzPct val="100000"/>
              <a:buNone/>
              <a:defRPr sz="2400">
                <a:solidFill>
                  <a:schemeClr val="lt2"/>
                </a:solidFill>
              </a:defRPr>
            </a:lvl7pPr>
            <a:lvl8pPr marL="0" indent="152400" algn="ctr">
              <a:spcBef>
                <a:spcPts val="0"/>
              </a:spcBef>
              <a:buClr>
                <a:schemeClr val="lt2"/>
              </a:buClr>
              <a:buSzPct val="100000"/>
              <a:buNone/>
              <a:defRPr sz="2400">
                <a:solidFill>
                  <a:schemeClr val="lt2"/>
                </a:solidFill>
              </a:defRPr>
            </a:lvl8pPr>
            <a:lvl9pPr marL="0" indent="152400" algn="ctr">
              <a:spcBef>
                <a:spcPts val="0"/>
              </a:spcBef>
              <a:buClr>
                <a:schemeClr val="lt2"/>
              </a:buClr>
              <a:buSzPct val="100000"/>
              <a:buNone/>
              <a:defRPr sz="2400">
                <a:solidFill>
                  <a:schemeClr val="lt2"/>
                </a:solidFill>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73"/>
        <p:cNvGrpSpPr/>
        <p:nvPr/>
      </p:nvGrpSpPr>
      <p:grpSpPr>
        <a:xfrm>
          <a:off x="0" y="0"/>
          <a:ext cx="0" cy="0"/>
          <a:chOff x="0" y="0"/>
          <a:chExt cx="0" cy="0"/>
        </a:xfrm>
      </p:grpSpPr>
      <p:sp>
        <p:nvSpPr>
          <p:cNvPr id="274" name="Shape 274"/>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endParaRPr/>
          </a:p>
        </p:txBody>
      </p:sp>
      <p:grpSp>
        <p:nvGrpSpPr>
          <p:cNvPr id="275" name="Shape 275"/>
          <p:cNvGrpSpPr/>
          <p:nvPr/>
        </p:nvGrpSpPr>
        <p:grpSpPr>
          <a:xfrm>
            <a:off x="0" y="-1078"/>
            <a:ext cx="649180" cy="5144627"/>
            <a:chOff x="0" y="-1438"/>
            <a:chExt cx="649180" cy="6859503"/>
          </a:xfrm>
        </p:grpSpPr>
        <p:sp>
          <p:nvSpPr>
            <p:cNvPr id="276" name="Shape 276"/>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rgbClr val="5A6378">
                <a:alpha val="9803"/>
              </a:srgbClr>
            </a:solidFill>
            <a:ln>
              <a:noFill/>
            </a:ln>
          </p:spPr>
          <p:txBody>
            <a:bodyPr lIns="91425" tIns="45700" rIns="91425" bIns="45700" anchor="ctr" anchorCtr="0">
              <a:noAutofit/>
            </a:bodyPr>
            <a:lstStyle/>
            <a:p>
              <a:endParaRPr/>
            </a:p>
          </p:txBody>
        </p:sp>
        <p:sp>
          <p:nvSpPr>
            <p:cNvPr id="277" name="Shape 277"/>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endParaRPr/>
            </a:p>
          </p:txBody>
        </p:sp>
      </p:grpSp>
      <p:grpSp>
        <p:nvGrpSpPr>
          <p:cNvPr id="278" name="Shape 278"/>
          <p:cNvGrpSpPr/>
          <p:nvPr/>
        </p:nvGrpSpPr>
        <p:grpSpPr>
          <a:xfrm flipH="1">
            <a:off x="8494493" y="0"/>
            <a:ext cx="649180" cy="5144627"/>
            <a:chOff x="0" y="-1438"/>
            <a:chExt cx="649180" cy="6859503"/>
          </a:xfrm>
        </p:grpSpPr>
        <p:sp>
          <p:nvSpPr>
            <p:cNvPr id="279" name="Shape 279"/>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rgbClr val="5A6378">
                <a:alpha val="9803"/>
              </a:srgbClr>
            </a:solidFill>
            <a:ln>
              <a:noFill/>
            </a:ln>
          </p:spPr>
          <p:txBody>
            <a:bodyPr lIns="91425" tIns="45700" rIns="91425" bIns="45700" anchor="ctr" anchorCtr="0">
              <a:noAutofit/>
            </a:bodyPr>
            <a:lstStyle/>
            <a:p>
              <a:endParaRPr/>
            </a:p>
          </p:txBody>
        </p:sp>
        <p:sp>
          <p:nvSpPr>
            <p:cNvPr id="280" name="Shape 280"/>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endParaRPr/>
            </a:p>
          </p:txBody>
        </p:sp>
      </p:grpSp>
      <p:sp>
        <p:nvSpPr>
          <p:cNvPr id="281" name="Shape 281"/>
          <p:cNvSpPr/>
          <p:nvPr/>
        </p:nvSpPr>
        <p:spPr>
          <a:xfrm>
            <a:off x="0" y="4743450"/>
            <a:ext cx="9144000" cy="401099"/>
          </a:xfrm>
          <a:prstGeom prst="rect">
            <a:avLst/>
          </a:prstGeom>
          <a:solidFill>
            <a:schemeClr val="dk1">
              <a:alpha val="14901"/>
            </a:schemeClr>
          </a:solidFill>
          <a:ln>
            <a:noFill/>
          </a:ln>
        </p:spPr>
        <p:txBody>
          <a:bodyPr lIns="91425" tIns="45700" rIns="91425" bIns="45700" anchor="ctr" anchorCtr="0">
            <a:noAutofit/>
          </a:bodyPr>
          <a:lstStyle/>
          <a:p>
            <a:endParaRPr/>
          </a:p>
        </p:txBody>
      </p:sp>
      <p:sp>
        <p:nvSpPr>
          <p:cNvPr id="282" name="Shape 282"/>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83" name="Shape 283"/>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84"/>
        <p:cNvGrpSpPr/>
        <p:nvPr/>
      </p:nvGrpSpPr>
      <p:grpSpPr>
        <a:xfrm>
          <a:off x="0" y="0"/>
          <a:ext cx="0" cy="0"/>
          <a:chOff x="0" y="0"/>
          <a:chExt cx="0" cy="0"/>
        </a:xfrm>
      </p:grpSpPr>
      <p:sp>
        <p:nvSpPr>
          <p:cNvPr id="285" name="Shape 285"/>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endParaRPr/>
          </a:p>
        </p:txBody>
      </p:sp>
      <p:grpSp>
        <p:nvGrpSpPr>
          <p:cNvPr id="286" name="Shape 286"/>
          <p:cNvGrpSpPr/>
          <p:nvPr/>
        </p:nvGrpSpPr>
        <p:grpSpPr>
          <a:xfrm>
            <a:off x="0" y="-1078"/>
            <a:ext cx="649180" cy="5144627"/>
            <a:chOff x="0" y="-1438"/>
            <a:chExt cx="649180" cy="6859503"/>
          </a:xfrm>
        </p:grpSpPr>
        <p:sp>
          <p:nvSpPr>
            <p:cNvPr id="287" name="Shape 287"/>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endParaRPr/>
            </a:p>
          </p:txBody>
        </p:sp>
        <p:sp>
          <p:nvSpPr>
            <p:cNvPr id="288" name="Shape 288"/>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endParaRPr/>
            </a:p>
          </p:txBody>
        </p:sp>
      </p:grpSp>
      <p:grpSp>
        <p:nvGrpSpPr>
          <p:cNvPr id="289" name="Shape 289"/>
          <p:cNvGrpSpPr/>
          <p:nvPr/>
        </p:nvGrpSpPr>
        <p:grpSpPr>
          <a:xfrm flipH="1">
            <a:off x="8494493" y="0"/>
            <a:ext cx="649180" cy="5144627"/>
            <a:chOff x="0" y="-1438"/>
            <a:chExt cx="649180" cy="6859503"/>
          </a:xfrm>
        </p:grpSpPr>
        <p:sp>
          <p:nvSpPr>
            <p:cNvPr id="290" name="Shape 290"/>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rgbClr val="5A6378">
                <a:alpha val="9803"/>
              </a:srgbClr>
            </a:solidFill>
            <a:ln>
              <a:noFill/>
            </a:ln>
          </p:spPr>
          <p:txBody>
            <a:bodyPr lIns="91425" tIns="45700" rIns="91425" bIns="45700" anchor="ctr" anchorCtr="0">
              <a:noAutofit/>
            </a:bodyPr>
            <a:lstStyle/>
            <a:p>
              <a:endParaRPr/>
            </a:p>
          </p:txBody>
        </p:sp>
        <p:sp>
          <p:nvSpPr>
            <p:cNvPr id="291" name="Shape 291"/>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endParaRPr/>
            </a:p>
          </p:txBody>
        </p:sp>
      </p:grpSp>
      <p:sp>
        <p:nvSpPr>
          <p:cNvPr id="292" name="Shape 292"/>
          <p:cNvSpPr/>
          <p:nvPr/>
        </p:nvSpPr>
        <p:spPr>
          <a:xfrm>
            <a:off x="0" y="4743450"/>
            <a:ext cx="9144000" cy="401099"/>
          </a:xfrm>
          <a:prstGeom prst="rect">
            <a:avLst/>
          </a:prstGeom>
          <a:solidFill>
            <a:schemeClr val="dk1">
              <a:alpha val="14901"/>
            </a:schemeClr>
          </a:solidFill>
          <a:ln>
            <a:noFill/>
          </a:ln>
        </p:spPr>
        <p:txBody>
          <a:bodyPr lIns="91425" tIns="45700" rIns="91425" bIns="45700" anchor="ctr" anchorCtr="0">
            <a:noAutofit/>
          </a:bodyPr>
          <a:lstStyle/>
          <a:p>
            <a:endParaRPr/>
          </a:p>
        </p:txBody>
      </p:sp>
      <p:sp>
        <p:nvSpPr>
          <p:cNvPr id="293" name="Shape 293"/>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94" name="Shape 294"/>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95" name="Shape 295"/>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0"/>
        <p:cNvGrpSpPr/>
        <p:nvPr/>
      </p:nvGrpSpPr>
      <p:grpSpPr>
        <a:xfrm>
          <a:off x="0" y="0"/>
          <a:ext cx="0" cy="0"/>
          <a:chOff x="0" y="0"/>
          <a:chExt cx="0" cy="0"/>
        </a:xfrm>
      </p:grpSpPr>
      <p:sp>
        <p:nvSpPr>
          <p:cNvPr id="41" name="Shape 41"/>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endParaRPr/>
          </a:p>
        </p:txBody>
      </p:sp>
      <p:grpSp>
        <p:nvGrpSpPr>
          <p:cNvPr id="42" name="Shape 42"/>
          <p:cNvGrpSpPr/>
          <p:nvPr/>
        </p:nvGrpSpPr>
        <p:grpSpPr>
          <a:xfrm>
            <a:off x="0" y="-1078"/>
            <a:ext cx="649180" cy="5144627"/>
            <a:chOff x="0" y="-1438"/>
            <a:chExt cx="649180" cy="6859503"/>
          </a:xfrm>
        </p:grpSpPr>
        <p:sp>
          <p:nvSpPr>
            <p:cNvPr id="43" name="Shape 43"/>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0"/>
              </a:schemeClr>
            </a:solidFill>
            <a:ln>
              <a:noFill/>
            </a:ln>
          </p:spPr>
          <p:txBody>
            <a:bodyPr lIns="91425" tIns="45700" rIns="91425" bIns="45700" anchor="ctr" anchorCtr="0">
              <a:noAutofit/>
            </a:bodyPr>
            <a:lstStyle/>
            <a:p>
              <a:endParaRPr/>
            </a:p>
          </p:txBody>
        </p:sp>
        <p:sp>
          <p:nvSpPr>
            <p:cNvPr id="44" name="Shape 44"/>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0"/>
              </a:schemeClr>
            </a:solidFill>
            <a:ln>
              <a:noFill/>
            </a:ln>
          </p:spPr>
          <p:txBody>
            <a:bodyPr lIns="91425" tIns="45700" rIns="91425" bIns="45700" anchor="ctr" anchorCtr="0">
              <a:noAutofit/>
            </a:bodyPr>
            <a:lstStyle/>
            <a:p>
              <a:endParaRPr/>
            </a:p>
          </p:txBody>
        </p:sp>
      </p:grpSp>
      <p:grpSp>
        <p:nvGrpSpPr>
          <p:cNvPr id="45" name="Shape 45"/>
          <p:cNvGrpSpPr/>
          <p:nvPr/>
        </p:nvGrpSpPr>
        <p:grpSpPr>
          <a:xfrm flipH="1">
            <a:off x="8494493" y="0"/>
            <a:ext cx="649180" cy="5144627"/>
            <a:chOff x="0" y="-1438"/>
            <a:chExt cx="649180" cy="6859503"/>
          </a:xfrm>
        </p:grpSpPr>
        <p:sp>
          <p:nvSpPr>
            <p:cNvPr id="46" name="Shape 46"/>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0"/>
              </a:schemeClr>
            </a:solidFill>
            <a:ln>
              <a:noFill/>
            </a:ln>
          </p:spPr>
          <p:txBody>
            <a:bodyPr lIns="91425" tIns="45700" rIns="91425" bIns="45700" anchor="ctr" anchorCtr="0">
              <a:noAutofit/>
            </a:bodyPr>
            <a:lstStyle/>
            <a:p>
              <a:endParaRPr/>
            </a:p>
          </p:txBody>
        </p:sp>
        <p:sp>
          <p:nvSpPr>
            <p:cNvPr id="47" name="Shape 47"/>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0"/>
              </a:schemeClr>
            </a:solidFill>
            <a:ln>
              <a:noFill/>
            </a:ln>
          </p:spPr>
          <p:txBody>
            <a:bodyPr lIns="91425" tIns="45700" rIns="91425" bIns="45700" anchor="ctr" anchorCtr="0">
              <a:noAutofit/>
            </a:bodyPr>
            <a:lstStyle/>
            <a:p>
              <a:endParaRPr/>
            </a:p>
          </p:txBody>
        </p:sp>
      </p:grpSp>
      <p:sp>
        <p:nvSpPr>
          <p:cNvPr id="48" name="Shape 48"/>
          <p:cNvSpPr/>
          <p:nvPr/>
        </p:nvSpPr>
        <p:spPr>
          <a:xfrm>
            <a:off x="0" y="4743450"/>
            <a:ext cx="9144000" cy="401099"/>
          </a:xfrm>
          <a:prstGeom prst="rect">
            <a:avLst/>
          </a:prstGeom>
          <a:solidFill>
            <a:schemeClr val="dk1">
              <a:alpha val="14900"/>
            </a:schemeClr>
          </a:solidFill>
          <a:ln>
            <a:noFill/>
          </a:ln>
        </p:spPr>
        <p:txBody>
          <a:bodyPr lIns="91425" tIns="45700" rIns="91425" bIns="45700" anchor="ctr" anchorCtr="0">
            <a:noAutofit/>
          </a:bodyPr>
          <a:lstStyle/>
          <a:p>
            <a:endParaRPr/>
          </a:p>
        </p:txBody>
      </p:sp>
      <p:sp>
        <p:nvSpPr>
          <p:cNvPr id="49" name="Shape 49"/>
          <p:cNvSpPr txBox="1">
            <a:spLocks noGrp="1"/>
          </p:cNvSpPr>
          <p:nvPr>
            <p:ph type="title"/>
          </p:nvPr>
        </p:nvSpPr>
        <p:spPr>
          <a:xfrm>
            <a:off x="457200" y="205978"/>
            <a:ext cx="8229600" cy="857400"/>
          </a:xfrm>
          <a:prstGeom prst="rect">
            <a:avLst/>
          </a:prstGeom>
        </p:spPr>
        <p:txBody>
          <a:bodyPr lIns="91425" tIns="91425" rIns="91425" bIns="91425" anchor="b"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96"/>
        <p:cNvGrpSpPr/>
        <p:nvPr/>
      </p:nvGrpSpPr>
      <p:grpSpPr>
        <a:xfrm>
          <a:off x="0" y="0"/>
          <a:ext cx="0" cy="0"/>
          <a:chOff x="0" y="0"/>
          <a:chExt cx="0" cy="0"/>
        </a:xfrm>
      </p:grpSpPr>
      <p:sp>
        <p:nvSpPr>
          <p:cNvPr id="297" name="Shape 297"/>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endParaRPr/>
          </a:p>
        </p:txBody>
      </p:sp>
      <p:grpSp>
        <p:nvGrpSpPr>
          <p:cNvPr id="298" name="Shape 298"/>
          <p:cNvGrpSpPr/>
          <p:nvPr/>
        </p:nvGrpSpPr>
        <p:grpSpPr>
          <a:xfrm>
            <a:off x="0" y="-1078"/>
            <a:ext cx="649180" cy="5144627"/>
            <a:chOff x="0" y="-1438"/>
            <a:chExt cx="649180" cy="6859503"/>
          </a:xfrm>
        </p:grpSpPr>
        <p:sp>
          <p:nvSpPr>
            <p:cNvPr id="299" name="Shape 299"/>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endParaRPr/>
            </a:p>
          </p:txBody>
        </p:sp>
        <p:sp>
          <p:nvSpPr>
            <p:cNvPr id="300" name="Shape 300"/>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endParaRPr/>
            </a:p>
          </p:txBody>
        </p:sp>
      </p:grpSp>
      <p:grpSp>
        <p:nvGrpSpPr>
          <p:cNvPr id="301" name="Shape 301"/>
          <p:cNvGrpSpPr/>
          <p:nvPr/>
        </p:nvGrpSpPr>
        <p:grpSpPr>
          <a:xfrm flipH="1">
            <a:off x="8494493" y="0"/>
            <a:ext cx="649180" cy="5144627"/>
            <a:chOff x="0" y="-1438"/>
            <a:chExt cx="649180" cy="6859503"/>
          </a:xfrm>
        </p:grpSpPr>
        <p:sp>
          <p:nvSpPr>
            <p:cNvPr id="302" name="Shape 302"/>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endParaRPr/>
            </a:p>
          </p:txBody>
        </p:sp>
        <p:sp>
          <p:nvSpPr>
            <p:cNvPr id="303" name="Shape 303"/>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endParaRPr/>
            </a:p>
          </p:txBody>
        </p:sp>
      </p:grpSp>
      <p:sp>
        <p:nvSpPr>
          <p:cNvPr id="304" name="Shape 304"/>
          <p:cNvSpPr/>
          <p:nvPr/>
        </p:nvSpPr>
        <p:spPr>
          <a:xfrm>
            <a:off x="0" y="4743450"/>
            <a:ext cx="9144000" cy="401099"/>
          </a:xfrm>
          <a:prstGeom prst="rect">
            <a:avLst/>
          </a:prstGeom>
          <a:solidFill>
            <a:schemeClr val="dk1">
              <a:alpha val="14901"/>
            </a:schemeClr>
          </a:solidFill>
          <a:ln>
            <a:noFill/>
          </a:ln>
        </p:spPr>
        <p:txBody>
          <a:bodyPr lIns="91425" tIns="45700" rIns="91425" bIns="45700" anchor="ctr" anchorCtr="0">
            <a:noAutofit/>
          </a:bodyPr>
          <a:lstStyle/>
          <a:p>
            <a:endParaRPr/>
          </a:p>
        </p:txBody>
      </p:sp>
      <p:sp>
        <p:nvSpPr>
          <p:cNvPr id="305" name="Shape 305"/>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Caption">
    <p:spTree>
      <p:nvGrpSpPr>
        <p:cNvPr id="1" name="Shape 306"/>
        <p:cNvGrpSpPr/>
        <p:nvPr/>
      </p:nvGrpSpPr>
      <p:grpSpPr>
        <a:xfrm>
          <a:off x="0" y="0"/>
          <a:ext cx="0" cy="0"/>
          <a:chOff x="0" y="0"/>
          <a:chExt cx="0" cy="0"/>
        </a:xfrm>
      </p:grpSpPr>
      <p:sp>
        <p:nvSpPr>
          <p:cNvPr id="307" name="Shape 307"/>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endParaRPr/>
          </a:p>
        </p:txBody>
      </p:sp>
      <p:grpSp>
        <p:nvGrpSpPr>
          <p:cNvPr id="308" name="Shape 308"/>
          <p:cNvGrpSpPr/>
          <p:nvPr/>
        </p:nvGrpSpPr>
        <p:grpSpPr>
          <a:xfrm>
            <a:off x="0" y="-1078"/>
            <a:ext cx="649180" cy="5144627"/>
            <a:chOff x="0" y="-1438"/>
            <a:chExt cx="649180" cy="6859503"/>
          </a:xfrm>
        </p:grpSpPr>
        <p:sp>
          <p:nvSpPr>
            <p:cNvPr id="309" name="Shape 309"/>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endParaRPr/>
            </a:p>
          </p:txBody>
        </p:sp>
        <p:sp>
          <p:nvSpPr>
            <p:cNvPr id="310" name="Shape 310"/>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endParaRPr/>
            </a:p>
          </p:txBody>
        </p:sp>
      </p:grpSp>
      <p:grpSp>
        <p:nvGrpSpPr>
          <p:cNvPr id="311" name="Shape 311"/>
          <p:cNvGrpSpPr/>
          <p:nvPr/>
        </p:nvGrpSpPr>
        <p:grpSpPr>
          <a:xfrm flipH="1">
            <a:off x="8494493" y="0"/>
            <a:ext cx="649180" cy="5144627"/>
            <a:chOff x="0" y="-1438"/>
            <a:chExt cx="649180" cy="6859503"/>
          </a:xfrm>
        </p:grpSpPr>
        <p:sp>
          <p:nvSpPr>
            <p:cNvPr id="312" name="Shape 312"/>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endParaRPr/>
            </a:p>
          </p:txBody>
        </p:sp>
        <p:sp>
          <p:nvSpPr>
            <p:cNvPr id="313" name="Shape 313"/>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endParaRPr/>
            </a:p>
          </p:txBody>
        </p:sp>
      </p:grpSp>
      <p:sp>
        <p:nvSpPr>
          <p:cNvPr id="314" name="Shape 314"/>
          <p:cNvSpPr/>
          <p:nvPr/>
        </p:nvSpPr>
        <p:spPr>
          <a:xfrm>
            <a:off x="0" y="4743450"/>
            <a:ext cx="9144000" cy="401099"/>
          </a:xfrm>
          <a:prstGeom prst="rect">
            <a:avLst/>
          </a:prstGeom>
          <a:solidFill>
            <a:schemeClr val="dk1">
              <a:alpha val="14901"/>
            </a:schemeClr>
          </a:solidFill>
          <a:ln>
            <a:noFill/>
          </a:ln>
        </p:spPr>
        <p:txBody>
          <a:bodyPr lIns="91425" tIns="45700" rIns="91425" bIns="45700" anchor="ctr" anchorCtr="0">
            <a:noAutofit/>
          </a:bodyPr>
          <a:lstStyle/>
          <a:p>
            <a:endParaRPr/>
          </a:p>
        </p:txBody>
      </p:sp>
      <p:sp>
        <p:nvSpPr>
          <p:cNvPr id="315" name="Shape 315"/>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marL="285750" indent="-171450" algn="ctr">
              <a:spcBef>
                <a:spcPts val="0"/>
              </a:spcBef>
              <a:buClr>
                <a:schemeClr val="lt2"/>
              </a:buClr>
              <a:buSzPct val="100000"/>
              <a:buNone/>
              <a:defRPr sz="1800">
                <a:solidFill>
                  <a:schemeClr val="lt2"/>
                </a:solidFill>
              </a:defRPr>
            </a:lvl1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16"/>
        <p:cNvGrpSpPr/>
        <p:nvPr/>
      </p:nvGrpSpPr>
      <p:grpSpPr>
        <a:xfrm>
          <a:off x="0" y="0"/>
          <a:ext cx="0" cy="0"/>
          <a:chOff x="0" y="0"/>
          <a:chExt cx="0" cy="0"/>
        </a:xfrm>
      </p:grpSpPr>
      <p:sp>
        <p:nvSpPr>
          <p:cNvPr id="317" name="Shape 317"/>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endParaRPr/>
          </a:p>
        </p:txBody>
      </p:sp>
      <p:grpSp>
        <p:nvGrpSpPr>
          <p:cNvPr id="318" name="Shape 318"/>
          <p:cNvGrpSpPr/>
          <p:nvPr/>
        </p:nvGrpSpPr>
        <p:grpSpPr>
          <a:xfrm>
            <a:off x="0" y="-1078"/>
            <a:ext cx="649180" cy="5144627"/>
            <a:chOff x="0" y="-1438"/>
            <a:chExt cx="649180" cy="6859503"/>
          </a:xfrm>
        </p:grpSpPr>
        <p:sp>
          <p:nvSpPr>
            <p:cNvPr id="319" name="Shape 319"/>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endParaRPr/>
            </a:p>
          </p:txBody>
        </p:sp>
        <p:sp>
          <p:nvSpPr>
            <p:cNvPr id="320" name="Shape 320"/>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endParaRPr/>
            </a:p>
          </p:txBody>
        </p:sp>
      </p:grpSp>
      <p:grpSp>
        <p:nvGrpSpPr>
          <p:cNvPr id="321" name="Shape 321"/>
          <p:cNvGrpSpPr/>
          <p:nvPr/>
        </p:nvGrpSpPr>
        <p:grpSpPr>
          <a:xfrm flipH="1">
            <a:off x="8494493" y="0"/>
            <a:ext cx="649180" cy="5144627"/>
            <a:chOff x="0" y="-1438"/>
            <a:chExt cx="649180" cy="6859503"/>
          </a:xfrm>
        </p:grpSpPr>
        <p:sp>
          <p:nvSpPr>
            <p:cNvPr id="322" name="Shape 322"/>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endParaRPr/>
            </a:p>
          </p:txBody>
        </p:sp>
        <p:sp>
          <p:nvSpPr>
            <p:cNvPr id="323" name="Shape 323"/>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endParaRPr/>
            </a:p>
          </p:txBody>
        </p:sp>
      </p:grpSp>
      <p:sp>
        <p:nvSpPr>
          <p:cNvPr id="324" name="Shape 324"/>
          <p:cNvSpPr/>
          <p:nvPr/>
        </p:nvSpPr>
        <p:spPr>
          <a:xfrm>
            <a:off x="0" y="4743450"/>
            <a:ext cx="9144000" cy="401099"/>
          </a:xfrm>
          <a:prstGeom prst="rect">
            <a:avLst/>
          </a:prstGeom>
          <a:solidFill>
            <a:schemeClr val="dk1">
              <a:alpha val="14901"/>
            </a:schemeClr>
          </a:solidFill>
          <a:ln>
            <a:noFill/>
          </a:ln>
        </p:spPr>
        <p:txBody>
          <a:bodyPr lIns="91425" tIns="45700" rIns="91425" bIns="45700" anchor="ctr" anchorCtr="0">
            <a:noAutofit/>
          </a:body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328"/>
        <p:cNvGrpSpPr/>
        <p:nvPr/>
      </p:nvGrpSpPr>
      <p:grpSpPr>
        <a:xfrm>
          <a:off x="0" y="0"/>
          <a:ext cx="0" cy="0"/>
          <a:chOff x="0" y="0"/>
          <a:chExt cx="0" cy="0"/>
        </a:xfrm>
      </p:grpSpPr>
      <p:sp>
        <p:nvSpPr>
          <p:cNvPr id="329" name="Shape 329"/>
          <p:cNvSpPr txBox="1">
            <a:spLocks noGrp="1"/>
          </p:cNvSpPr>
          <p:nvPr>
            <p:ph type="ctrTitle"/>
          </p:nvPr>
        </p:nvSpPr>
        <p:spPr>
          <a:xfrm>
            <a:off x="685800" y="1583342"/>
            <a:ext cx="7772400" cy="1159856"/>
          </a:xfrm>
          <a:prstGeom prst="rect">
            <a:avLst/>
          </a:prstGeom>
        </p:spPr>
        <p:txBody>
          <a:bodyPr lIns="91425" tIns="91425" rIns="91425" bIns="91425" anchor="b" anchorCtr="0"/>
          <a:lstStyle>
            <a:lvl1pPr indent="304800" algn="ctr">
              <a:buSzPct val="100000"/>
              <a:defRPr sz="4800"/>
            </a:lvl1pPr>
            <a:lvl2pPr indent="304800" algn="ctr">
              <a:buSzPct val="100000"/>
              <a:defRPr sz="4800"/>
            </a:lvl2pPr>
            <a:lvl3pPr indent="304800" algn="ctr">
              <a:buSzPct val="100000"/>
              <a:defRPr sz="4800"/>
            </a:lvl3pPr>
            <a:lvl4pPr indent="304800" algn="ctr">
              <a:buSzPct val="100000"/>
              <a:defRPr sz="4800"/>
            </a:lvl4pPr>
            <a:lvl5pPr indent="304800" algn="ctr">
              <a:buSzPct val="100000"/>
              <a:defRPr sz="4800"/>
            </a:lvl5pPr>
            <a:lvl6pPr indent="304800" algn="ctr">
              <a:buSzPct val="100000"/>
              <a:defRPr sz="4800"/>
            </a:lvl6pPr>
            <a:lvl7pPr indent="304800" algn="ctr">
              <a:buSzPct val="100000"/>
              <a:defRPr sz="4800"/>
            </a:lvl7pPr>
            <a:lvl8pPr indent="304800" algn="ctr">
              <a:buSzPct val="100000"/>
              <a:defRPr sz="4800"/>
            </a:lvl8pPr>
            <a:lvl9pPr indent="304800" algn="ctr">
              <a:buSzPct val="100000"/>
              <a:defRPr sz="4800"/>
            </a:lvl9pPr>
          </a:lstStyle>
          <a:p>
            <a:endParaRPr/>
          </a:p>
        </p:txBody>
      </p:sp>
      <p:sp>
        <p:nvSpPr>
          <p:cNvPr id="330" name="Shape 330"/>
          <p:cNvSpPr txBox="1">
            <a:spLocks noGrp="1"/>
          </p:cNvSpPr>
          <p:nvPr>
            <p:ph type="subTitle" idx="1"/>
          </p:nvPr>
        </p:nvSpPr>
        <p:spPr>
          <a:xfrm>
            <a:off x="685800" y="2840053"/>
            <a:ext cx="7772400" cy="784737"/>
          </a:xfrm>
          <a:prstGeom prst="rect">
            <a:avLst/>
          </a:prstGeom>
        </p:spPr>
        <p:txBody>
          <a:bodyPr lIns="91425" tIns="91425" rIns="91425" bIns="91425" anchor="t" anchorCtr="0"/>
          <a:lstStyle>
            <a:lvl1pPr marL="0" algn="ctr">
              <a:spcBef>
                <a:spcPts val="0"/>
              </a:spcBef>
              <a:buClr>
                <a:schemeClr val="dk2"/>
              </a:buClr>
              <a:buNone/>
              <a:defRPr>
                <a:solidFill>
                  <a:schemeClr val="dk2"/>
                </a:solidFill>
              </a:defRPr>
            </a:lvl1pPr>
            <a:lvl2pPr marL="0" indent="190500" algn="ctr">
              <a:spcBef>
                <a:spcPts val="0"/>
              </a:spcBef>
              <a:buClr>
                <a:schemeClr val="dk2"/>
              </a:buClr>
              <a:buSzPct val="100000"/>
              <a:buNone/>
              <a:defRPr sz="3000">
                <a:solidFill>
                  <a:schemeClr val="dk2"/>
                </a:solidFill>
              </a:defRPr>
            </a:lvl2pPr>
            <a:lvl3pPr marL="0" indent="190500" algn="ctr">
              <a:spcBef>
                <a:spcPts val="0"/>
              </a:spcBef>
              <a:buClr>
                <a:schemeClr val="dk2"/>
              </a:buClr>
              <a:buSzPct val="100000"/>
              <a:buNone/>
              <a:defRPr sz="3000">
                <a:solidFill>
                  <a:schemeClr val="dk2"/>
                </a:solidFill>
              </a:defRPr>
            </a:lvl3pPr>
            <a:lvl4pPr marL="0" indent="190500" algn="ctr">
              <a:spcBef>
                <a:spcPts val="0"/>
              </a:spcBef>
              <a:buClr>
                <a:schemeClr val="dk2"/>
              </a:buClr>
              <a:buSzPct val="100000"/>
              <a:buNone/>
              <a:defRPr sz="3000">
                <a:solidFill>
                  <a:schemeClr val="dk2"/>
                </a:solidFill>
              </a:defRPr>
            </a:lvl4pPr>
            <a:lvl5pPr marL="0" indent="190500" algn="ctr">
              <a:spcBef>
                <a:spcPts val="0"/>
              </a:spcBef>
              <a:buClr>
                <a:schemeClr val="dk2"/>
              </a:buClr>
              <a:buSzPct val="100000"/>
              <a:buNone/>
              <a:defRPr sz="3000">
                <a:solidFill>
                  <a:schemeClr val="dk2"/>
                </a:solidFill>
              </a:defRPr>
            </a:lvl5pPr>
            <a:lvl6pPr marL="0" indent="190500" algn="ctr">
              <a:spcBef>
                <a:spcPts val="0"/>
              </a:spcBef>
              <a:buClr>
                <a:schemeClr val="dk2"/>
              </a:buClr>
              <a:buSzPct val="100000"/>
              <a:buNone/>
              <a:defRPr sz="3000">
                <a:solidFill>
                  <a:schemeClr val="dk2"/>
                </a:solidFill>
              </a:defRPr>
            </a:lvl6pPr>
            <a:lvl7pPr marL="0" indent="190500" algn="ctr">
              <a:spcBef>
                <a:spcPts val="0"/>
              </a:spcBef>
              <a:buClr>
                <a:schemeClr val="dk2"/>
              </a:buClr>
              <a:buSzPct val="100000"/>
              <a:buNone/>
              <a:defRPr sz="3000">
                <a:solidFill>
                  <a:schemeClr val="dk2"/>
                </a:solidFill>
              </a:defRPr>
            </a:lvl7pPr>
            <a:lvl8pPr marL="0" indent="190500" algn="ctr">
              <a:spcBef>
                <a:spcPts val="0"/>
              </a:spcBef>
              <a:buClr>
                <a:schemeClr val="dk2"/>
              </a:buClr>
              <a:buSzPct val="100000"/>
              <a:buNone/>
              <a:defRPr sz="3000">
                <a:solidFill>
                  <a:schemeClr val="dk2"/>
                </a:solidFill>
              </a:defRPr>
            </a:lvl8pPr>
            <a:lvl9pPr marL="0" indent="190500" algn="ctr">
              <a:spcBef>
                <a:spcPts val="0"/>
              </a:spcBef>
              <a:buClr>
                <a:schemeClr val="dk2"/>
              </a:buClr>
              <a:buSzPct val="100000"/>
              <a:buNone/>
              <a:defRPr sz="3000">
                <a:solidFill>
                  <a:schemeClr val="dk2"/>
                </a:solidFill>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331"/>
        <p:cNvGrpSpPr/>
        <p:nvPr/>
      </p:nvGrpSpPr>
      <p:grpSpPr>
        <a:xfrm>
          <a:off x="0" y="0"/>
          <a:ext cx="0" cy="0"/>
          <a:chOff x="0" y="0"/>
          <a:chExt cx="0" cy="0"/>
        </a:xfrm>
      </p:grpSpPr>
      <p:sp>
        <p:nvSpPr>
          <p:cNvPr id="332" name="Shape 332"/>
          <p:cNvSpPr txBox="1">
            <a:spLocks noGrp="1"/>
          </p:cNvSpPr>
          <p:nvPr>
            <p:ph type="title"/>
          </p:nvPr>
        </p:nvSpPr>
        <p:spPr>
          <a:xfrm>
            <a:off x="457200" y="205978"/>
            <a:ext cx="8229600" cy="85725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33" name="Shape 333"/>
          <p:cNvSpPr txBox="1">
            <a:spLocks noGrp="1"/>
          </p:cNvSpPr>
          <p:nvPr>
            <p:ph type="body" idx="1"/>
          </p:nvPr>
        </p:nvSpPr>
        <p:spPr>
          <a:xfrm>
            <a:off x="457200" y="1200150"/>
            <a:ext cx="8229600" cy="3725680"/>
          </a:xfrm>
          <a:prstGeom prst="rect">
            <a:avLst/>
          </a:prstGeom>
        </p:spPr>
        <p:txBody>
          <a:bodyPr lIns="91425" tIns="91425" rIns="91425" bIns="91425" anchor="t" anchorCtr="0"/>
          <a:lstStyle>
            <a:lvl1pPr>
              <a:defRPr/>
            </a:lvl1pPr>
            <a:lvl2pPr indent="457200">
              <a:defRPr/>
            </a:lvl2pPr>
            <a:lvl3pPr indent="914400">
              <a:defRPr/>
            </a:lvl3pPr>
            <a:lvl4pPr indent="1371600">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334"/>
        <p:cNvGrpSpPr/>
        <p:nvPr/>
      </p:nvGrpSpPr>
      <p:grpSpPr>
        <a:xfrm>
          <a:off x="0" y="0"/>
          <a:ext cx="0" cy="0"/>
          <a:chOff x="0" y="0"/>
          <a:chExt cx="0" cy="0"/>
        </a:xfrm>
      </p:grpSpPr>
      <p:sp>
        <p:nvSpPr>
          <p:cNvPr id="335" name="Shape 335"/>
          <p:cNvSpPr txBox="1">
            <a:spLocks noGrp="1"/>
          </p:cNvSpPr>
          <p:nvPr>
            <p:ph type="title"/>
          </p:nvPr>
        </p:nvSpPr>
        <p:spPr>
          <a:xfrm>
            <a:off x="457200" y="205978"/>
            <a:ext cx="8229600" cy="85725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36" name="Shape 336"/>
          <p:cNvSpPr txBox="1">
            <a:spLocks noGrp="1"/>
          </p:cNvSpPr>
          <p:nvPr>
            <p:ph type="body" idx="1"/>
          </p:nvPr>
        </p:nvSpPr>
        <p:spPr>
          <a:xfrm>
            <a:off x="457200" y="1200150"/>
            <a:ext cx="3994525" cy="3725680"/>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37" name="Shape 337"/>
          <p:cNvSpPr txBox="1">
            <a:spLocks noGrp="1"/>
          </p:cNvSpPr>
          <p:nvPr>
            <p:ph type="body" idx="2"/>
          </p:nvPr>
        </p:nvSpPr>
        <p:spPr>
          <a:xfrm>
            <a:off x="4692273" y="1200150"/>
            <a:ext cx="3994525" cy="3725680"/>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38"/>
        <p:cNvGrpSpPr/>
        <p:nvPr/>
      </p:nvGrpSpPr>
      <p:grpSpPr>
        <a:xfrm>
          <a:off x="0" y="0"/>
          <a:ext cx="0" cy="0"/>
          <a:chOff x="0" y="0"/>
          <a:chExt cx="0" cy="0"/>
        </a:xfrm>
      </p:grpSpPr>
      <p:sp>
        <p:nvSpPr>
          <p:cNvPr id="339" name="Shape 339"/>
          <p:cNvSpPr txBox="1">
            <a:spLocks noGrp="1"/>
          </p:cNvSpPr>
          <p:nvPr>
            <p:ph type="title"/>
          </p:nvPr>
        </p:nvSpPr>
        <p:spPr>
          <a:xfrm>
            <a:off x="457200" y="205978"/>
            <a:ext cx="8229600" cy="85725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Caption">
    <p:spTree>
      <p:nvGrpSpPr>
        <p:cNvPr id="1" name="Shape 340"/>
        <p:cNvGrpSpPr/>
        <p:nvPr/>
      </p:nvGrpSpPr>
      <p:grpSpPr>
        <a:xfrm>
          <a:off x="0" y="0"/>
          <a:ext cx="0" cy="0"/>
          <a:chOff x="0" y="0"/>
          <a:chExt cx="0" cy="0"/>
        </a:xfrm>
      </p:grpSpPr>
      <p:sp>
        <p:nvSpPr>
          <p:cNvPr id="341" name="Shape 341"/>
          <p:cNvSpPr txBox="1">
            <a:spLocks noGrp="1"/>
          </p:cNvSpPr>
          <p:nvPr>
            <p:ph type="body" idx="1"/>
          </p:nvPr>
        </p:nvSpPr>
        <p:spPr>
          <a:xfrm>
            <a:off x="457200" y="4406309"/>
            <a:ext cx="8229600" cy="519520"/>
          </a:xfrm>
          <a:prstGeom prst="rect">
            <a:avLst/>
          </a:prstGeom>
        </p:spPr>
        <p:txBody>
          <a:bodyPr lIns="91425" tIns="91425" rIns="91425" bIns="91425" anchor="t" anchorCtr="0"/>
          <a:lstStyle>
            <a:lvl1pPr marL="285750" indent="-171450" algn="ctr">
              <a:spcBef>
                <a:spcPts val="360"/>
              </a:spcBef>
              <a:buSzPct val="100000"/>
              <a:buNone/>
              <a:defRPr sz="1800"/>
            </a:lvl1pPr>
          </a:lstStyle>
          <a:p>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42"/>
        <p:cNvGrpSpPr/>
        <p:nvPr/>
      </p:nvGrpSpPr>
      <p:grpSpPr>
        <a:xfrm>
          <a:off x="0" y="0"/>
          <a:ext cx="0" cy="0"/>
          <a:chOff x="0" y="0"/>
          <a:chExt cx="0" cy="0"/>
        </a:xfrm>
      </p:grpSpPr>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346"/>
        <p:cNvGrpSpPr/>
        <p:nvPr/>
      </p:nvGrpSpPr>
      <p:grpSpPr>
        <a:xfrm>
          <a:off x="0" y="0"/>
          <a:ext cx="0" cy="0"/>
          <a:chOff x="0" y="0"/>
          <a:chExt cx="0" cy="0"/>
        </a:xfrm>
      </p:grpSpPr>
      <p:sp>
        <p:nvSpPr>
          <p:cNvPr id="347" name="Shape 347"/>
          <p:cNvSpPr/>
          <p:nvPr/>
        </p:nvSpPr>
        <p:spPr>
          <a:xfrm>
            <a:off x="0" y="0"/>
            <a:ext cx="9144000" cy="5176499"/>
          </a:xfrm>
          <a:prstGeom prst="rect">
            <a:avLst/>
          </a:prstGeom>
          <a:gradFill>
            <a:gsLst>
              <a:gs pos="0">
                <a:srgbClr val="003171"/>
              </a:gs>
              <a:gs pos="100000">
                <a:srgbClr val="549FFF"/>
              </a:gs>
            </a:gsLst>
            <a:lin ang="7920000" scaled="0"/>
          </a:gradFill>
          <a:ln>
            <a:noFill/>
          </a:ln>
        </p:spPr>
        <p:txBody>
          <a:bodyPr lIns="91425" tIns="45700" rIns="91425" bIns="45700" anchor="ctr" anchorCtr="0">
            <a:noAutofit/>
          </a:bodyPr>
          <a:lstStyle/>
          <a:p>
            <a:endParaRPr/>
          </a:p>
        </p:txBody>
      </p:sp>
      <p:sp>
        <p:nvSpPr>
          <p:cNvPr id="348" name="Shape 348"/>
          <p:cNvSpPr/>
          <p:nvPr/>
        </p:nvSpPr>
        <p:spPr>
          <a:xfrm flipH="1">
            <a:off x="-3832" y="12039"/>
            <a:ext cx="10925833" cy="5165065"/>
          </a:xfrm>
          <a:custGeom>
            <a:avLst/>
            <a:gdLst/>
            <a:ahLst/>
            <a:cxnLst/>
            <a:rect l="0" t="0" r="0" b="0"/>
            <a:pathLst>
              <a:path w="24279631" h="6863875" extrusionOk="0">
                <a:moveTo>
                  <a:pt x="9291599" y="0"/>
                </a:moveTo>
                <a:lnTo>
                  <a:pt x="24279631" y="5875"/>
                </a:lnTo>
                <a:lnTo>
                  <a:pt x="24250422" y="6863875"/>
                </a:lnTo>
                <a:lnTo>
                  <a:pt x="8740466" y="6858000"/>
                </a:lnTo>
                <a:cubicBezTo>
                  <a:pt x="0" y="3062308"/>
                  <a:pt x="7449035" y="312298"/>
                  <a:pt x="9291599" y="0"/>
                </a:cubicBezTo>
                <a:close/>
              </a:path>
            </a:pathLst>
          </a:custGeom>
          <a:gradFill>
            <a:gsLst>
              <a:gs pos="0">
                <a:srgbClr val="549FFF">
                  <a:alpha val="40784"/>
                </a:srgbClr>
              </a:gs>
              <a:gs pos="41000">
                <a:srgbClr val="003171">
                  <a:alpha val="94901"/>
                </a:srgbClr>
              </a:gs>
              <a:gs pos="100000">
                <a:srgbClr val="003171">
                  <a:alpha val="94901"/>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349" name="Shape 349"/>
          <p:cNvSpPr/>
          <p:nvPr/>
        </p:nvSpPr>
        <p:spPr>
          <a:xfrm flipH="1">
            <a:off x="14659" y="660"/>
            <a:ext cx="10500940" cy="5165065"/>
          </a:xfrm>
          <a:custGeom>
            <a:avLst/>
            <a:gdLst/>
            <a:ahLst/>
            <a:cxnLst/>
            <a:rect l="0" t="0" r="0" b="0"/>
            <a:pathLst>
              <a:path w="24279631" h="6863875" extrusionOk="0">
                <a:moveTo>
                  <a:pt x="9291599" y="0"/>
                </a:moveTo>
                <a:lnTo>
                  <a:pt x="24279631" y="5875"/>
                </a:lnTo>
                <a:lnTo>
                  <a:pt x="24250422" y="6863875"/>
                </a:lnTo>
                <a:lnTo>
                  <a:pt x="8740466" y="6858000"/>
                </a:lnTo>
                <a:cubicBezTo>
                  <a:pt x="0" y="3062308"/>
                  <a:pt x="7449035" y="312298"/>
                  <a:pt x="9291599" y="0"/>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b" anchorCtr="0">
            <a:noAutofit/>
          </a:bodyPr>
          <a:lstStyle/>
          <a:p>
            <a:endParaRPr/>
          </a:p>
        </p:txBody>
      </p:sp>
      <p:sp>
        <p:nvSpPr>
          <p:cNvPr id="350" name="Shape 350"/>
          <p:cNvSpPr/>
          <p:nvPr/>
        </p:nvSpPr>
        <p:spPr>
          <a:xfrm>
            <a:off x="-846666" y="-661"/>
            <a:ext cx="2167466" cy="5176308"/>
          </a:xfrm>
          <a:custGeom>
            <a:avLst/>
            <a:gdLst/>
            <a:ahLst/>
            <a:cxnLst/>
            <a:rect l="0" t="0" r="0" b="0"/>
            <a:pathLst>
              <a:path w="2167467" h="6180667" extrusionOk="0">
                <a:moveTo>
                  <a:pt x="939800" y="0"/>
                </a:moveTo>
                <a:lnTo>
                  <a:pt x="1905000" y="5881"/>
                </a:lnTo>
                <a:cubicBezTo>
                  <a:pt x="2167467" y="1035992"/>
                  <a:pt x="0" y="1848556"/>
                  <a:pt x="1896533" y="6180667"/>
                </a:cubicBezTo>
                <a:lnTo>
                  <a:pt x="939800" y="6180667"/>
                </a:lnTo>
                <a:lnTo>
                  <a:pt x="939800" y="0"/>
                </a:lnTo>
                <a:close/>
              </a:path>
            </a:pathLst>
          </a:custGeom>
          <a:gradFill>
            <a:gsLst>
              <a:gs pos="0">
                <a:srgbClr val="003171">
                  <a:alpha val="20784"/>
                </a:srgbClr>
              </a:gs>
              <a:gs pos="100000">
                <a:srgbClr val="65A8FF">
                  <a:alpha val="20784"/>
                </a:srgbClr>
              </a:gs>
            </a:gsLst>
            <a:lin ang="0" scaled="0"/>
          </a:gradFill>
          <a:ln>
            <a:noFill/>
          </a:ln>
        </p:spPr>
        <p:txBody>
          <a:bodyPr lIns="91425" tIns="45700" rIns="91425" bIns="45700" anchor="ctr" anchorCtr="0">
            <a:noAutofit/>
          </a:bodyPr>
          <a:lstStyle/>
          <a:p>
            <a:endParaRPr/>
          </a:p>
        </p:txBody>
      </p:sp>
      <p:sp>
        <p:nvSpPr>
          <p:cNvPr id="351" name="Shape 351"/>
          <p:cNvSpPr/>
          <p:nvPr/>
        </p:nvSpPr>
        <p:spPr>
          <a:xfrm rot="10800000" flipH="1">
            <a:off x="-524933" y="131"/>
            <a:ext cx="1403434" cy="5176308"/>
          </a:xfrm>
          <a:custGeom>
            <a:avLst/>
            <a:gdLst/>
            <a:ahLst/>
            <a:cxnLst/>
            <a:rect l="0" t="0" r="0" b="0"/>
            <a:pathLst>
              <a:path w="2167467" h="6180667" extrusionOk="0">
                <a:moveTo>
                  <a:pt x="939800" y="0"/>
                </a:moveTo>
                <a:lnTo>
                  <a:pt x="1905000" y="5881"/>
                </a:lnTo>
                <a:cubicBezTo>
                  <a:pt x="2167467" y="1035992"/>
                  <a:pt x="0" y="1848556"/>
                  <a:pt x="1896533" y="6180667"/>
                </a:cubicBezTo>
                <a:lnTo>
                  <a:pt x="939800" y="6180667"/>
                </a:lnTo>
                <a:lnTo>
                  <a:pt x="939800" y="0"/>
                </a:lnTo>
                <a:close/>
              </a:path>
            </a:pathLst>
          </a:custGeom>
          <a:gradFill>
            <a:gsLst>
              <a:gs pos="0">
                <a:srgbClr val="003171">
                  <a:alpha val="20784"/>
                </a:srgbClr>
              </a:gs>
              <a:gs pos="100000">
                <a:srgbClr val="65A8FF">
                  <a:alpha val="20784"/>
                </a:srgbClr>
              </a:gs>
            </a:gsLst>
            <a:lin ang="0" scaled="0"/>
          </a:gradFill>
          <a:ln>
            <a:noFill/>
          </a:ln>
        </p:spPr>
        <p:txBody>
          <a:bodyPr lIns="91425" tIns="45700" rIns="91425" bIns="45700" anchor="ctr" anchorCtr="0">
            <a:noAutofit/>
          </a:bodyPr>
          <a:lstStyle/>
          <a:p>
            <a:endParaRPr/>
          </a:p>
        </p:txBody>
      </p:sp>
      <p:sp>
        <p:nvSpPr>
          <p:cNvPr id="352" name="Shape 352"/>
          <p:cNvSpPr txBox="1">
            <a:spLocks noGrp="1"/>
          </p:cNvSpPr>
          <p:nvPr>
            <p:ph type="ctrTitle"/>
          </p:nvPr>
        </p:nvSpPr>
        <p:spPr>
          <a:xfrm>
            <a:off x="1082040" y="1242060"/>
            <a:ext cx="7050900" cy="1102500"/>
          </a:xfrm>
          <a:prstGeom prst="rect">
            <a:avLst/>
          </a:prstGeom>
        </p:spPr>
        <p:txBody>
          <a:bodyPr lIns="91425" tIns="91425" rIns="91425" bIns="91425" anchor="b" anchorCtr="0"/>
          <a:lstStyle>
            <a:lvl1pPr indent="304800" algn="r">
              <a:buClr>
                <a:schemeClr val="lt1"/>
              </a:buClr>
              <a:buSzPct val="100000"/>
              <a:defRPr sz="4800">
                <a:solidFill>
                  <a:schemeClr val="lt1"/>
                </a:solidFill>
              </a:defRPr>
            </a:lvl1pPr>
            <a:lvl2pPr indent="304800" algn="r">
              <a:buClr>
                <a:schemeClr val="lt1"/>
              </a:buClr>
              <a:buSzPct val="100000"/>
              <a:defRPr sz="4800">
                <a:solidFill>
                  <a:schemeClr val="lt1"/>
                </a:solidFill>
              </a:defRPr>
            </a:lvl2pPr>
            <a:lvl3pPr indent="304800" algn="r">
              <a:buClr>
                <a:schemeClr val="lt1"/>
              </a:buClr>
              <a:buSzPct val="100000"/>
              <a:defRPr sz="4800">
                <a:solidFill>
                  <a:schemeClr val="lt1"/>
                </a:solidFill>
              </a:defRPr>
            </a:lvl3pPr>
            <a:lvl4pPr indent="304800" algn="r">
              <a:buClr>
                <a:schemeClr val="lt1"/>
              </a:buClr>
              <a:buSzPct val="100000"/>
              <a:defRPr sz="4800">
                <a:solidFill>
                  <a:schemeClr val="lt1"/>
                </a:solidFill>
              </a:defRPr>
            </a:lvl4pPr>
            <a:lvl5pPr indent="304800" algn="r">
              <a:buClr>
                <a:schemeClr val="lt1"/>
              </a:buClr>
              <a:buSzPct val="100000"/>
              <a:defRPr sz="4800">
                <a:solidFill>
                  <a:schemeClr val="lt1"/>
                </a:solidFill>
              </a:defRPr>
            </a:lvl5pPr>
            <a:lvl6pPr indent="304800" algn="r">
              <a:buClr>
                <a:schemeClr val="lt1"/>
              </a:buClr>
              <a:buSzPct val="100000"/>
              <a:defRPr sz="4800">
                <a:solidFill>
                  <a:schemeClr val="lt1"/>
                </a:solidFill>
              </a:defRPr>
            </a:lvl6pPr>
            <a:lvl7pPr indent="304800" algn="r">
              <a:buClr>
                <a:schemeClr val="lt1"/>
              </a:buClr>
              <a:buSzPct val="100000"/>
              <a:defRPr sz="4800">
                <a:solidFill>
                  <a:schemeClr val="lt1"/>
                </a:solidFill>
              </a:defRPr>
            </a:lvl7pPr>
            <a:lvl8pPr indent="304800" algn="r">
              <a:buClr>
                <a:schemeClr val="lt1"/>
              </a:buClr>
              <a:buSzPct val="100000"/>
              <a:defRPr sz="4800">
                <a:solidFill>
                  <a:schemeClr val="lt1"/>
                </a:solidFill>
              </a:defRPr>
            </a:lvl8pPr>
            <a:lvl9pPr indent="304800" algn="r">
              <a:buClr>
                <a:schemeClr val="lt1"/>
              </a:buClr>
              <a:buSzPct val="100000"/>
              <a:defRPr sz="4800">
                <a:solidFill>
                  <a:schemeClr val="lt1"/>
                </a:solidFill>
              </a:defRPr>
            </a:lvl9pPr>
          </a:lstStyle>
          <a:p>
            <a:endParaRPr/>
          </a:p>
        </p:txBody>
      </p:sp>
      <p:sp>
        <p:nvSpPr>
          <p:cNvPr id="353" name="Shape 353"/>
          <p:cNvSpPr txBox="1">
            <a:spLocks noGrp="1"/>
          </p:cNvSpPr>
          <p:nvPr>
            <p:ph type="subTitle" idx="1"/>
          </p:nvPr>
        </p:nvSpPr>
        <p:spPr>
          <a:xfrm>
            <a:off x="1082040" y="2423159"/>
            <a:ext cx="7035899" cy="694199"/>
          </a:xfrm>
          <a:prstGeom prst="rect">
            <a:avLst/>
          </a:prstGeom>
        </p:spPr>
        <p:txBody>
          <a:bodyPr lIns="91425" tIns="91425" rIns="91425" bIns="91425" anchor="t" anchorCtr="0"/>
          <a:lstStyle>
            <a:lvl1pPr marL="0" indent="152400" algn="r">
              <a:buClr>
                <a:schemeClr val="lt1"/>
              </a:buClr>
              <a:buSzPct val="100000"/>
              <a:buNone/>
              <a:defRPr sz="2400">
                <a:solidFill>
                  <a:schemeClr val="lt1"/>
                </a:solidFill>
              </a:defRPr>
            </a:lvl1pPr>
            <a:lvl2pPr marL="0" indent="152400" algn="r">
              <a:spcBef>
                <a:spcPts val="0"/>
              </a:spcBef>
              <a:buClr>
                <a:schemeClr val="lt1"/>
              </a:buClr>
              <a:buSzPct val="100000"/>
              <a:buNone/>
              <a:defRPr sz="2400">
                <a:solidFill>
                  <a:schemeClr val="lt1"/>
                </a:solidFill>
              </a:defRPr>
            </a:lvl2pPr>
            <a:lvl3pPr marL="0" indent="152400" algn="r">
              <a:spcBef>
                <a:spcPts val="0"/>
              </a:spcBef>
              <a:buClr>
                <a:schemeClr val="lt1"/>
              </a:buClr>
              <a:buNone/>
              <a:defRPr>
                <a:solidFill>
                  <a:schemeClr val="lt1"/>
                </a:solidFill>
              </a:defRPr>
            </a:lvl3pPr>
            <a:lvl4pPr marL="0" indent="152400" algn="r">
              <a:spcBef>
                <a:spcPts val="0"/>
              </a:spcBef>
              <a:buClr>
                <a:schemeClr val="lt1"/>
              </a:buClr>
              <a:buSzPct val="100000"/>
              <a:buNone/>
              <a:defRPr sz="2400">
                <a:solidFill>
                  <a:schemeClr val="lt1"/>
                </a:solidFill>
              </a:defRPr>
            </a:lvl4pPr>
            <a:lvl5pPr marL="0" indent="152400" algn="r">
              <a:spcBef>
                <a:spcPts val="0"/>
              </a:spcBef>
              <a:buClr>
                <a:schemeClr val="lt1"/>
              </a:buClr>
              <a:buSzPct val="100000"/>
              <a:buNone/>
              <a:defRPr sz="2400">
                <a:solidFill>
                  <a:schemeClr val="lt1"/>
                </a:solidFill>
              </a:defRPr>
            </a:lvl5pPr>
            <a:lvl6pPr marL="0" indent="152400" algn="r">
              <a:spcBef>
                <a:spcPts val="0"/>
              </a:spcBef>
              <a:buClr>
                <a:schemeClr val="lt1"/>
              </a:buClr>
              <a:buSzPct val="100000"/>
              <a:buNone/>
              <a:defRPr sz="2400">
                <a:solidFill>
                  <a:schemeClr val="lt1"/>
                </a:solidFill>
              </a:defRPr>
            </a:lvl6pPr>
            <a:lvl7pPr marL="0" indent="152400" algn="r">
              <a:spcBef>
                <a:spcPts val="0"/>
              </a:spcBef>
              <a:buClr>
                <a:schemeClr val="lt1"/>
              </a:buClr>
              <a:buSzPct val="100000"/>
              <a:buNone/>
              <a:defRPr sz="2400">
                <a:solidFill>
                  <a:schemeClr val="lt1"/>
                </a:solidFill>
              </a:defRPr>
            </a:lvl7pPr>
            <a:lvl8pPr marL="0" indent="152400" algn="r">
              <a:spcBef>
                <a:spcPts val="0"/>
              </a:spcBef>
              <a:buClr>
                <a:schemeClr val="lt1"/>
              </a:buClr>
              <a:buSzPct val="100000"/>
              <a:buNone/>
              <a:defRPr sz="2400">
                <a:solidFill>
                  <a:schemeClr val="lt1"/>
                </a:solidFill>
              </a:defRPr>
            </a:lvl8pPr>
            <a:lvl9pPr marL="0" indent="152400" algn="r">
              <a:spcBef>
                <a:spcPts val="0"/>
              </a:spcBef>
              <a:buClr>
                <a:schemeClr val="lt1"/>
              </a:buClr>
              <a:buSzPct val="100000"/>
              <a:buNone/>
              <a:defRPr sz="2400">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50"/>
        <p:cNvGrpSpPr/>
        <p:nvPr/>
      </p:nvGrpSpPr>
      <p:grpSpPr>
        <a:xfrm>
          <a:off x="0" y="0"/>
          <a:ext cx="0" cy="0"/>
          <a:chOff x="0" y="0"/>
          <a:chExt cx="0" cy="0"/>
        </a:xfrm>
      </p:grpSpPr>
      <p:sp>
        <p:nvSpPr>
          <p:cNvPr id="51" name="Shape 51"/>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endParaRPr/>
          </a:p>
        </p:txBody>
      </p:sp>
      <p:grpSp>
        <p:nvGrpSpPr>
          <p:cNvPr id="52" name="Shape 52"/>
          <p:cNvGrpSpPr/>
          <p:nvPr/>
        </p:nvGrpSpPr>
        <p:grpSpPr>
          <a:xfrm>
            <a:off x="0" y="-1078"/>
            <a:ext cx="649180" cy="5144627"/>
            <a:chOff x="0" y="-1438"/>
            <a:chExt cx="649180" cy="6859503"/>
          </a:xfrm>
        </p:grpSpPr>
        <p:sp>
          <p:nvSpPr>
            <p:cNvPr id="53" name="Shape 53"/>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0"/>
              </a:schemeClr>
            </a:solidFill>
            <a:ln>
              <a:noFill/>
            </a:ln>
          </p:spPr>
          <p:txBody>
            <a:bodyPr lIns="91425" tIns="45700" rIns="91425" bIns="45700" anchor="ctr" anchorCtr="0">
              <a:noAutofit/>
            </a:bodyPr>
            <a:lstStyle/>
            <a:p>
              <a:endParaRPr/>
            </a:p>
          </p:txBody>
        </p:sp>
        <p:sp>
          <p:nvSpPr>
            <p:cNvPr id="54" name="Shape 54"/>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0"/>
              </a:schemeClr>
            </a:solidFill>
            <a:ln>
              <a:noFill/>
            </a:ln>
          </p:spPr>
          <p:txBody>
            <a:bodyPr lIns="91425" tIns="45700" rIns="91425" bIns="45700" anchor="ctr" anchorCtr="0">
              <a:noAutofit/>
            </a:bodyPr>
            <a:lstStyle/>
            <a:p>
              <a:endParaRPr/>
            </a:p>
          </p:txBody>
        </p:sp>
      </p:grpSp>
      <p:grpSp>
        <p:nvGrpSpPr>
          <p:cNvPr id="55" name="Shape 55"/>
          <p:cNvGrpSpPr/>
          <p:nvPr/>
        </p:nvGrpSpPr>
        <p:grpSpPr>
          <a:xfrm flipH="1">
            <a:off x="8494493" y="0"/>
            <a:ext cx="649180" cy="5144627"/>
            <a:chOff x="0" y="-1438"/>
            <a:chExt cx="649180" cy="6859503"/>
          </a:xfrm>
        </p:grpSpPr>
        <p:sp>
          <p:nvSpPr>
            <p:cNvPr id="56" name="Shape 56"/>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0"/>
              </a:schemeClr>
            </a:solidFill>
            <a:ln>
              <a:noFill/>
            </a:ln>
          </p:spPr>
          <p:txBody>
            <a:bodyPr lIns="91425" tIns="45700" rIns="91425" bIns="45700" anchor="ctr" anchorCtr="0">
              <a:noAutofit/>
            </a:bodyPr>
            <a:lstStyle/>
            <a:p>
              <a:endParaRPr/>
            </a:p>
          </p:txBody>
        </p:sp>
        <p:sp>
          <p:nvSpPr>
            <p:cNvPr id="57" name="Shape 57"/>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0"/>
              </a:schemeClr>
            </a:solidFill>
            <a:ln>
              <a:noFill/>
            </a:ln>
          </p:spPr>
          <p:txBody>
            <a:bodyPr lIns="91425" tIns="45700" rIns="91425" bIns="45700" anchor="ctr" anchorCtr="0">
              <a:noAutofit/>
            </a:bodyPr>
            <a:lstStyle/>
            <a:p>
              <a:endParaRPr/>
            </a:p>
          </p:txBody>
        </p:sp>
      </p:grpSp>
      <p:sp>
        <p:nvSpPr>
          <p:cNvPr id="58" name="Shape 58"/>
          <p:cNvSpPr/>
          <p:nvPr/>
        </p:nvSpPr>
        <p:spPr>
          <a:xfrm>
            <a:off x="0" y="4743450"/>
            <a:ext cx="9144000" cy="401099"/>
          </a:xfrm>
          <a:prstGeom prst="rect">
            <a:avLst/>
          </a:prstGeom>
          <a:solidFill>
            <a:schemeClr val="dk1">
              <a:alpha val="14900"/>
            </a:schemeClr>
          </a:solidFill>
          <a:ln>
            <a:noFill/>
          </a:ln>
        </p:spPr>
        <p:txBody>
          <a:bodyPr lIns="91425" tIns="45700" rIns="91425" bIns="45700" anchor="ctr" anchorCtr="0">
            <a:noAutofit/>
          </a:bodyPr>
          <a:lstStyle/>
          <a:p>
            <a:endParaRPr/>
          </a:p>
        </p:txBody>
      </p:sp>
      <p:sp>
        <p:nvSpPr>
          <p:cNvPr id="59" name="Shape 59"/>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marL="285750" indent="-171450" algn="ctr" rtl="0">
              <a:spcBef>
                <a:spcPts val="0"/>
              </a:spcBef>
              <a:buClr>
                <a:schemeClr val="lt2"/>
              </a:buClr>
              <a:buSzPct val="100000"/>
              <a:buNone/>
              <a:defRPr sz="1800">
                <a:solidFill>
                  <a:schemeClr val="lt2"/>
                </a:solidFill>
              </a:defRPr>
            </a:lvl1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354"/>
        <p:cNvGrpSpPr/>
        <p:nvPr/>
      </p:nvGrpSpPr>
      <p:grpSpPr>
        <a:xfrm>
          <a:off x="0" y="0"/>
          <a:ext cx="0" cy="0"/>
          <a:chOff x="0" y="0"/>
          <a:chExt cx="0" cy="0"/>
        </a:xfrm>
      </p:grpSpPr>
      <p:sp>
        <p:nvSpPr>
          <p:cNvPr id="355" name="Shape 355"/>
          <p:cNvSpPr/>
          <p:nvPr/>
        </p:nvSpPr>
        <p:spPr>
          <a:xfrm rot="10800000" flipH="1">
            <a:off x="-348182" y="-16424"/>
            <a:ext cx="1723519" cy="5159924"/>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356" name="Shape 356"/>
          <p:cNvSpPr txBox="1">
            <a:spLocks noGrp="1"/>
          </p:cNvSpPr>
          <p:nvPr>
            <p:ph type="body" idx="1"/>
          </p:nvPr>
        </p:nvSpPr>
        <p:spPr>
          <a:xfrm>
            <a:off x="457200" y="1244242"/>
            <a:ext cx="8229600" cy="3630300"/>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57" name="Shape 357"/>
          <p:cNvSpPr/>
          <p:nvPr/>
        </p:nvSpPr>
        <p:spPr>
          <a:xfrm rot="10800000" flipH="1">
            <a:off x="-1118653" y="774"/>
            <a:ext cx="3100650" cy="5142725"/>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358" name="Shape 358"/>
          <p:cNvSpPr/>
          <p:nvPr/>
        </p:nvSpPr>
        <p:spPr>
          <a:xfrm rot="10800000">
            <a:off x="8088846" y="-9550"/>
            <a:ext cx="1100667" cy="5153050"/>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noAutofit/>
          </a:bodyPr>
          <a:lstStyle/>
          <a:p>
            <a:endParaRPr/>
          </a:p>
        </p:txBody>
      </p:sp>
      <p:sp>
        <p:nvSpPr>
          <p:cNvPr id="359" name="Shape 359"/>
          <p:cNvSpPr txBox="1">
            <a:spLocks noGrp="1"/>
          </p:cNvSpPr>
          <p:nvPr>
            <p:ph type="title"/>
          </p:nvPr>
        </p:nvSpPr>
        <p:spPr>
          <a:xfrm>
            <a:off x="457200" y="205978"/>
            <a:ext cx="8229600" cy="9942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360"/>
        <p:cNvGrpSpPr/>
        <p:nvPr/>
      </p:nvGrpSpPr>
      <p:grpSpPr>
        <a:xfrm>
          <a:off x="0" y="0"/>
          <a:ext cx="0" cy="0"/>
          <a:chOff x="0" y="0"/>
          <a:chExt cx="0" cy="0"/>
        </a:xfrm>
      </p:grpSpPr>
      <p:sp>
        <p:nvSpPr>
          <p:cNvPr id="361" name="Shape 361"/>
          <p:cNvSpPr/>
          <p:nvPr/>
        </p:nvSpPr>
        <p:spPr>
          <a:xfrm rot="10800000" flipH="1">
            <a:off x="-348182" y="-16424"/>
            <a:ext cx="1723519" cy="5159924"/>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362" name="Shape 362"/>
          <p:cNvSpPr/>
          <p:nvPr/>
        </p:nvSpPr>
        <p:spPr>
          <a:xfrm rot="10800000" flipH="1">
            <a:off x="-1118653" y="774"/>
            <a:ext cx="3100650" cy="5142725"/>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363" name="Shape 363"/>
          <p:cNvSpPr/>
          <p:nvPr/>
        </p:nvSpPr>
        <p:spPr>
          <a:xfrm rot="10800000">
            <a:off x="8088846" y="-9550"/>
            <a:ext cx="1100667" cy="5153050"/>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noAutofit/>
          </a:bodyPr>
          <a:lstStyle/>
          <a:p>
            <a:endParaRPr/>
          </a:p>
        </p:txBody>
      </p:sp>
      <p:sp>
        <p:nvSpPr>
          <p:cNvPr id="364" name="Shape 364"/>
          <p:cNvSpPr txBox="1">
            <a:spLocks noGrp="1"/>
          </p:cNvSpPr>
          <p:nvPr>
            <p:ph type="title"/>
          </p:nvPr>
        </p:nvSpPr>
        <p:spPr>
          <a:xfrm>
            <a:off x="457200" y="205978"/>
            <a:ext cx="8229600" cy="9942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65" name="Shape 365"/>
          <p:cNvSpPr txBox="1">
            <a:spLocks noGrp="1"/>
          </p:cNvSpPr>
          <p:nvPr>
            <p:ph type="body" idx="1"/>
          </p:nvPr>
        </p:nvSpPr>
        <p:spPr>
          <a:xfrm>
            <a:off x="457200" y="1244242"/>
            <a:ext cx="4038599" cy="3630300"/>
          </a:xfrm>
          <a:prstGeom prst="rect">
            <a:avLst/>
          </a:prstGeom>
        </p:spPr>
        <p:txBody>
          <a:bodyPr lIns="91425" tIns="91425" rIns="91425" bIns="91425" anchor="t" anchorCtr="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endParaRPr/>
          </a:p>
        </p:txBody>
      </p:sp>
      <p:sp>
        <p:nvSpPr>
          <p:cNvPr id="366" name="Shape 366"/>
          <p:cNvSpPr txBox="1">
            <a:spLocks noGrp="1"/>
          </p:cNvSpPr>
          <p:nvPr>
            <p:ph type="body" idx="2"/>
          </p:nvPr>
        </p:nvSpPr>
        <p:spPr>
          <a:xfrm>
            <a:off x="4648200" y="1244242"/>
            <a:ext cx="4038599" cy="3630300"/>
          </a:xfrm>
          <a:prstGeom prst="rect">
            <a:avLst/>
          </a:prstGeom>
        </p:spPr>
        <p:txBody>
          <a:bodyPr lIns="91425" tIns="91425" rIns="91425" bIns="91425" anchor="t" anchorCtr="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67"/>
        <p:cNvGrpSpPr/>
        <p:nvPr/>
      </p:nvGrpSpPr>
      <p:grpSpPr>
        <a:xfrm>
          <a:off x="0" y="0"/>
          <a:ext cx="0" cy="0"/>
          <a:chOff x="0" y="0"/>
          <a:chExt cx="0" cy="0"/>
        </a:xfrm>
      </p:grpSpPr>
      <p:sp>
        <p:nvSpPr>
          <p:cNvPr id="368" name="Shape 368"/>
          <p:cNvSpPr/>
          <p:nvPr/>
        </p:nvSpPr>
        <p:spPr>
          <a:xfrm rot="10800000" flipH="1">
            <a:off x="-348182" y="-16424"/>
            <a:ext cx="1723519" cy="5159924"/>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369" name="Shape 369"/>
          <p:cNvSpPr/>
          <p:nvPr/>
        </p:nvSpPr>
        <p:spPr>
          <a:xfrm rot="10800000" flipH="1">
            <a:off x="-1118653" y="774"/>
            <a:ext cx="3100650" cy="5142725"/>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370" name="Shape 370"/>
          <p:cNvSpPr/>
          <p:nvPr/>
        </p:nvSpPr>
        <p:spPr>
          <a:xfrm rot="10800000">
            <a:off x="8088846" y="-9550"/>
            <a:ext cx="1100667" cy="5153050"/>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noAutofit/>
          </a:bodyPr>
          <a:lstStyle/>
          <a:p>
            <a:endParaRPr/>
          </a:p>
        </p:txBody>
      </p:sp>
      <p:sp>
        <p:nvSpPr>
          <p:cNvPr id="371" name="Shape 371"/>
          <p:cNvSpPr txBox="1">
            <a:spLocks noGrp="1"/>
          </p:cNvSpPr>
          <p:nvPr>
            <p:ph type="title"/>
          </p:nvPr>
        </p:nvSpPr>
        <p:spPr>
          <a:xfrm>
            <a:off x="457200" y="205978"/>
            <a:ext cx="8229600" cy="9942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cSld name="Caption">
    <p:spTree>
      <p:nvGrpSpPr>
        <p:cNvPr id="1" name="Shape 372"/>
        <p:cNvGrpSpPr/>
        <p:nvPr/>
      </p:nvGrpSpPr>
      <p:grpSpPr>
        <a:xfrm>
          <a:off x="0" y="0"/>
          <a:ext cx="0" cy="0"/>
          <a:chOff x="0" y="0"/>
          <a:chExt cx="0" cy="0"/>
        </a:xfrm>
      </p:grpSpPr>
      <p:grpSp>
        <p:nvGrpSpPr>
          <p:cNvPr id="373" name="Shape 373"/>
          <p:cNvGrpSpPr/>
          <p:nvPr/>
        </p:nvGrpSpPr>
        <p:grpSpPr>
          <a:xfrm>
            <a:off x="-6264" y="3700039"/>
            <a:ext cx="9150267" cy="2325488"/>
            <a:chOff x="-6264" y="4933386"/>
            <a:chExt cx="9150267" cy="3100650"/>
          </a:xfrm>
        </p:grpSpPr>
        <p:sp>
          <p:nvSpPr>
            <p:cNvPr id="374" name="Shape 374"/>
            <p:cNvSpPr/>
            <p:nvPr/>
          </p:nvSpPr>
          <p:spPr>
            <a:xfrm>
              <a:off x="-7" y="5537200"/>
              <a:ext cx="9144008" cy="1574769"/>
            </a:xfrm>
            <a:custGeom>
              <a:avLst/>
              <a:gdLst/>
              <a:ahLst/>
              <a:cxnLst/>
              <a:rect l="0" t="0" r="0" b="0"/>
              <a:pathLst>
                <a:path w="9144009" h="1257301" extrusionOk="0">
                  <a:moveTo>
                    <a:pt x="5" y="266700"/>
                  </a:moveTo>
                  <a:cubicBezTo>
                    <a:pt x="8115305" y="1257301"/>
                    <a:pt x="7620009" y="0"/>
                    <a:pt x="9144009" y="186267"/>
                  </a:cubicBezTo>
                  <a:cubicBezTo>
                    <a:pt x="9144008" y="441678"/>
                    <a:pt x="9143998" y="818763"/>
                    <a:pt x="9143997" y="1074174"/>
                  </a:cubicBezTo>
                  <a:lnTo>
                    <a:pt x="0" y="1086874"/>
                  </a:lnTo>
                  <a:cubicBezTo>
                    <a:pt x="0" y="854041"/>
                    <a:pt x="5" y="499533"/>
                    <a:pt x="5" y="266700"/>
                  </a:cubicBezTo>
                  <a:close/>
                </a:path>
              </a:pathLst>
            </a:custGeom>
            <a:gradFill>
              <a:gsLst>
                <a:gs pos="0">
                  <a:srgbClr val="549FFF"/>
                </a:gs>
                <a:gs pos="100000">
                  <a:srgbClr val="003171">
                    <a:alpha val="51764"/>
                  </a:srgbClr>
                </a:gs>
              </a:gsLst>
              <a:path path="circle">
                <a:fillToRect l="50000" t="50000" r="50000" b="50000"/>
              </a:path>
              <a:tileRect/>
            </a:gradFill>
            <a:ln>
              <a:noFill/>
            </a:ln>
          </p:spPr>
          <p:txBody>
            <a:bodyPr lIns="91425" tIns="45700" rIns="91425" bIns="45700" anchor="ctr" anchorCtr="0">
              <a:noAutofit/>
            </a:bodyPr>
            <a:lstStyle/>
            <a:p>
              <a:endParaRPr/>
            </a:p>
          </p:txBody>
        </p:sp>
        <p:sp>
          <p:nvSpPr>
            <p:cNvPr id="375" name="Shape 375"/>
            <p:cNvSpPr/>
            <p:nvPr/>
          </p:nvSpPr>
          <p:spPr>
            <a:xfrm rot="5400000" flipH="1">
              <a:off x="3018543" y="1908578"/>
              <a:ext cx="3100650" cy="9150266"/>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78823"/>
                  </a:srgbClr>
                </a:gs>
                <a:gs pos="41000">
                  <a:srgbClr val="003171">
                    <a:alpha val="78823"/>
                  </a:srgbClr>
                </a:gs>
                <a:gs pos="100000">
                  <a:srgbClr val="003171">
                    <a:alpha val="78823"/>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376" name="Shape 376"/>
            <p:cNvSpPr/>
            <p:nvPr/>
          </p:nvSpPr>
          <p:spPr>
            <a:xfrm>
              <a:off x="-7" y="5740400"/>
              <a:ext cx="9144010" cy="1574769"/>
            </a:xfrm>
            <a:custGeom>
              <a:avLst/>
              <a:gdLst/>
              <a:ahLst/>
              <a:cxnLst/>
              <a:rect l="0" t="0" r="0" b="0"/>
              <a:pathLst>
                <a:path w="9144011" h="1257301" extrusionOk="0">
                  <a:moveTo>
                    <a:pt x="7" y="266700"/>
                  </a:moveTo>
                  <a:cubicBezTo>
                    <a:pt x="8115307" y="1257301"/>
                    <a:pt x="7620011" y="0"/>
                    <a:pt x="9144011" y="186267"/>
                  </a:cubicBezTo>
                  <a:lnTo>
                    <a:pt x="9144011" y="921775"/>
                  </a:lnTo>
                  <a:lnTo>
                    <a:pt x="0" y="931914"/>
                  </a:lnTo>
                  <a:cubicBezTo>
                    <a:pt x="0" y="699081"/>
                    <a:pt x="7" y="499533"/>
                    <a:pt x="7" y="266700"/>
                  </a:cubicBezTo>
                  <a:close/>
                </a:path>
              </a:pathLst>
            </a:custGeom>
            <a:gradFill>
              <a:gsLst>
                <a:gs pos="0">
                  <a:srgbClr val="549FFF">
                    <a:alpha val="81960"/>
                  </a:srgbClr>
                </a:gs>
                <a:gs pos="100000">
                  <a:srgbClr val="003171">
                    <a:alpha val="81960"/>
                  </a:srgbClr>
                </a:gs>
              </a:gsLst>
              <a:path path="circle">
                <a:fillToRect l="50000" t="50000" r="50000" b="50000"/>
              </a:path>
              <a:tileRect/>
            </a:gradFill>
            <a:ln>
              <a:noFill/>
            </a:ln>
          </p:spPr>
          <p:txBody>
            <a:bodyPr lIns="91425" tIns="45700" rIns="91425" bIns="45700" anchor="ctr" anchorCtr="0">
              <a:noAutofit/>
            </a:bodyPr>
            <a:lstStyle/>
            <a:p>
              <a:endParaRPr/>
            </a:p>
          </p:txBody>
        </p:sp>
      </p:grpSp>
      <p:sp>
        <p:nvSpPr>
          <p:cNvPr id="377" name="Shape 377"/>
          <p:cNvSpPr txBox="1">
            <a:spLocks noGrp="1"/>
          </p:cNvSpPr>
          <p:nvPr>
            <p:ph type="body" idx="1"/>
          </p:nvPr>
        </p:nvSpPr>
        <p:spPr>
          <a:xfrm>
            <a:off x="1792288" y="4025503"/>
            <a:ext cx="5486399" cy="603599"/>
          </a:xfrm>
          <a:prstGeom prst="rect">
            <a:avLst/>
          </a:prstGeom>
        </p:spPr>
        <p:txBody>
          <a:bodyPr lIns="91425" tIns="91425" rIns="91425" bIns="91425" anchor="ctr" anchorCtr="0"/>
          <a:lstStyle>
            <a:lvl1pPr marL="0" indent="152400" algn="ctr">
              <a:buSzPct val="100000"/>
              <a:buNone/>
              <a:defRPr sz="2400"/>
            </a:lvl1pPr>
          </a:lstStyle>
          <a:p>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78"/>
        <p:cNvGrpSpPr/>
        <p:nvPr/>
      </p:nvGrpSpPr>
      <p:grpSpPr>
        <a:xfrm>
          <a:off x="0" y="0"/>
          <a:ext cx="0" cy="0"/>
          <a:chOff x="0" y="0"/>
          <a:chExt cx="0" cy="0"/>
        </a:xfrm>
      </p:grpSpPr>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382"/>
        <p:cNvGrpSpPr/>
        <p:nvPr/>
      </p:nvGrpSpPr>
      <p:grpSpPr>
        <a:xfrm>
          <a:off x="0" y="0"/>
          <a:ext cx="0" cy="0"/>
          <a:chOff x="0" y="0"/>
          <a:chExt cx="0" cy="0"/>
        </a:xfrm>
      </p:grpSpPr>
      <p:sp>
        <p:nvSpPr>
          <p:cNvPr id="383" name="Shape 383"/>
          <p:cNvSpPr/>
          <p:nvPr/>
        </p:nvSpPr>
        <p:spPr>
          <a:xfrm>
            <a:off x="381000" y="3042000"/>
            <a:ext cx="2835275" cy="602456"/>
          </a:xfrm>
          <a:custGeom>
            <a:avLst/>
            <a:gdLst/>
            <a:ahLst/>
            <a:cxnLst/>
            <a:rect l="0" t="0" r="0" b="0"/>
            <a:pathLst>
              <a:path w="3572" h="1012" extrusionOk="0">
                <a:moveTo>
                  <a:pt x="1427" y="303"/>
                </a:moveTo>
                <a:lnTo>
                  <a:pt x="1427" y="303"/>
                </a:lnTo>
                <a:lnTo>
                  <a:pt x="1427" y="0"/>
                </a:lnTo>
                <a:lnTo>
                  <a:pt x="0" y="0"/>
                </a:lnTo>
                <a:lnTo>
                  <a:pt x="0" y="594"/>
                </a:lnTo>
                <a:lnTo>
                  <a:pt x="0" y="594"/>
                </a:lnTo>
                <a:lnTo>
                  <a:pt x="0" y="615"/>
                </a:lnTo>
                <a:lnTo>
                  <a:pt x="1" y="636"/>
                </a:lnTo>
                <a:lnTo>
                  <a:pt x="5" y="658"/>
                </a:lnTo>
                <a:lnTo>
                  <a:pt x="10" y="679"/>
                </a:lnTo>
                <a:lnTo>
                  <a:pt x="16" y="698"/>
                </a:lnTo>
                <a:lnTo>
                  <a:pt x="23" y="718"/>
                </a:lnTo>
                <a:lnTo>
                  <a:pt x="31" y="738"/>
                </a:lnTo>
                <a:lnTo>
                  <a:pt x="39" y="757"/>
                </a:lnTo>
                <a:lnTo>
                  <a:pt x="49" y="775"/>
                </a:lnTo>
                <a:lnTo>
                  <a:pt x="60" y="793"/>
                </a:lnTo>
                <a:lnTo>
                  <a:pt x="73" y="811"/>
                </a:lnTo>
                <a:lnTo>
                  <a:pt x="86" y="827"/>
                </a:lnTo>
                <a:lnTo>
                  <a:pt x="99" y="844"/>
                </a:lnTo>
                <a:lnTo>
                  <a:pt x="114" y="860"/>
                </a:lnTo>
                <a:lnTo>
                  <a:pt x="130" y="875"/>
                </a:lnTo>
                <a:lnTo>
                  <a:pt x="147" y="889"/>
                </a:lnTo>
                <a:lnTo>
                  <a:pt x="165" y="902"/>
                </a:lnTo>
                <a:lnTo>
                  <a:pt x="183" y="917"/>
                </a:lnTo>
                <a:lnTo>
                  <a:pt x="202" y="929"/>
                </a:lnTo>
                <a:lnTo>
                  <a:pt x="222" y="940"/>
                </a:lnTo>
                <a:lnTo>
                  <a:pt x="243" y="951"/>
                </a:lnTo>
                <a:lnTo>
                  <a:pt x="264" y="961"/>
                </a:lnTo>
                <a:lnTo>
                  <a:pt x="285" y="971"/>
                </a:lnTo>
                <a:lnTo>
                  <a:pt x="308" y="979"/>
                </a:lnTo>
                <a:lnTo>
                  <a:pt x="331" y="986"/>
                </a:lnTo>
                <a:lnTo>
                  <a:pt x="354" y="992"/>
                </a:lnTo>
                <a:lnTo>
                  <a:pt x="378" y="999"/>
                </a:lnTo>
                <a:lnTo>
                  <a:pt x="403" y="1004"/>
                </a:lnTo>
                <a:lnTo>
                  <a:pt x="427" y="1007"/>
                </a:lnTo>
                <a:lnTo>
                  <a:pt x="454" y="1010"/>
                </a:lnTo>
                <a:lnTo>
                  <a:pt x="478" y="1012"/>
                </a:lnTo>
                <a:lnTo>
                  <a:pt x="504" y="1012"/>
                </a:lnTo>
                <a:lnTo>
                  <a:pt x="3572" y="1012"/>
                </a:lnTo>
                <a:lnTo>
                  <a:pt x="3572" y="760"/>
                </a:lnTo>
                <a:lnTo>
                  <a:pt x="1882" y="760"/>
                </a:lnTo>
                <a:lnTo>
                  <a:pt x="1882" y="760"/>
                </a:lnTo>
                <a:lnTo>
                  <a:pt x="1859" y="759"/>
                </a:lnTo>
                <a:lnTo>
                  <a:pt x="1836" y="757"/>
                </a:lnTo>
                <a:lnTo>
                  <a:pt x="1814" y="754"/>
                </a:lnTo>
                <a:lnTo>
                  <a:pt x="1791" y="751"/>
                </a:lnTo>
                <a:lnTo>
                  <a:pt x="1768" y="746"/>
                </a:lnTo>
                <a:lnTo>
                  <a:pt x="1747" y="739"/>
                </a:lnTo>
                <a:lnTo>
                  <a:pt x="1725" y="733"/>
                </a:lnTo>
                <a:lnTo>
                  <a:pt x="1704" y="724"/>
                </a:lnTo>
                <a:lnTo>
                  <a:pt x="1685" y="715"/>
                </a:lnTo>
                <a:lnTo>
                  <a:pt x="1665" y="705"/>
                </a:lnTo>
                <a:lnTo>
                  <a:pt x="1645" y="693"/>
                </a:lnTo>
                <a:lnTo>
                  <a:pt x="1627" y="682"/>
                </a:lnTo>
                <a:lnTo>
                  <a:pt x="1609" y="669"/>
                </a:lnTo>
                <a:lnTo>
                  <a:pt x="1592" y="656"/>
                </a:lnTo>
                <a:lnTo>
                  <a:pt x="1575" y="641"/>
                </a:lnTo>
                <a:lnTo>
                  <a:pt x="1560" y="627"/>
                </a:lnTo>
                <a:lnTo>
                  <a:pt x="1544" y="610"/>
                </a:lnTo>
                <a:lnTo>
                  <a:pt x="1529" y="594"/>
                </a:lnTo>
                <a:lnTo>
                  <a:pt x="1516" y="576"/>
                </a:lnTo>
                <a:lnTo>
                  <a:pt x="1503" y="558"/>
                </a:lnTo>
                <a:lnTo>
                  <a:pt x="1492" y="540"/>
                </a:lnTo>
                <a:lnTo>
                  <a:pt x="1480" y="520"/>
                </a:lnTo>
                <a:lnTo>
                  <a:pt x="1471" y="501"/>
                </a:lnTo>
                <a:lnTo>
                  <a:pt x="1463" y="481"/>
                </a:lnTo>
                <a:lnTo>
                  <a:pt x="1454" y="460"/>
                </a:lnTo>
                <a:lnTo>
                  <a:pt x="1446" y="439"/>
                </a:lnTo>
                <a:lnTo>
                  <a:pt x="1440" y="418"/>
                </a:lnTo>
                <a:lnTo>
                  <a:pt x="1435" y="395"/>
                </a:lnTo>
                <a:lnTo>
                  <a:pt x="1432" y="372"/>
                </a:lnTo>
                <a:lnTo>
                  <a:pt x="1428" y="349"/>
                </a:lnTo>
                <a:lnTo>
                  <a:pt x="1427" y="326"/>
                </a:lnTo>
                <a:lnTo>
                  <a:pt x="1427" y="303"/>
                </a:lnTo>
                <a:lnTo>
                  <a:pt x="1427" y="303"/>
                </a:lnTo>
                <a:close/>
              </a:path>
            </a:pathLst>
          </a:custGeom>
          <a:solidFill>
            <a:schemeClr val="accent2"/>
          </a:solidFill>
          <a:ln>
            <a:noFill/>
          </a:ln>
        </p:spPr>
        <p:txBody>
          <a:bodyPr lIns="91425" tIns="45700" rIns="91425" bIns="45700" anchor="t" anchorCtr="0">
            <a:noAutofit/>
          </a:bodyPr>
          <a:lstStyle/>
          <a:p>
            <a:endParaRPr/>
          </a:p>
        </p:txBody>
      </p:sp>
      <p:sp>
        <p:nvSpPr>
          <p:cNvPr id="384" name="Shape 384"/>
          <p:cNvSpPr/>
          <p:nvPr/>
        </p:nvSpPr>
        <p:spPr>
          <a:xfrm>
            <a:off x="6781800" y="3494438"/>
            <a:ext cx="1903412" cy="552450"/>
          </a:xfrm>
          <a:custGeom>
            <a:avLst/>
            <a:gdLst/>
            <a:ahLst/>
            <a:cxnLst/>
            <a:rect l="0" t="0" r="0" b="0"/>
            <a:pathLst>
              <a:path w="2398" h="927" extrusionOk="0">
                <a:moveTo>
                  <a:pt x="971" y="708"/>
                </a:moveTo>
                <a:lnTo>
                  <a:pt x="971" y="708"/>
                </a:lnTo>
                <a:lnTo>
                  <a:pt x="971" y="927"/>
                </a:lnTo>
                <a:lnTo>
                  <a:pt x="2398" y="927"/>
                </a:lnTo>
                <a:lnTo>
                  <a:pt x="2398" y="418"/>
                </a:lnTo>
                <a:lnTo>
                  <a:pt x="2398" y="418"/>
                </a:lnTo>
                <a:lnTo>
                  <a:pt x="2398" y="395"/>
                </a:lnTo>
                <a:lnTo>
                  <a:pt x="2395" y="374"/>
                </a:lnTo>
                <a:lnTo>
                  <a:pt x="2392" y="354"/>
                </a:lnTo>
                <a:lnTo>
                  <a:pt x="2389" y="333"/>
                </a:lnTo>
                <a:lnTo>
                  <a:pt x="2382" y="313"/>
                </a:lnTo>
                <a:lnTo>
                  <a:pt x="2375" y="294"/>
                </a:lnTo>
                <a:lnTo>
                  <a:pt x="2367" y="274"/>
                </a:lnTo>
                <a:lnTo>
                  <a:pt x="2359" y="254"/>
                </a:lnTo>
                <a:lnTo>
                  <a:pt x="2348" y="236"/>
                </a:lnTo>
                <a:lnTo>
                  <a:pt x="2338" y="219"/>
                </a:lnTo>
                <a:lnTo>
                  <a:pt x="2325" y="201"/>
                </a:lnTo>
                <a:lnTo>
                  <a:pt x="2312" y="184"/>
                </a:lnTo>
                <a:lnTo>
                  <a:pt x="2299" y="168"/>
                </a:lnTo>
                <a:lnTo>
                  <a:pt x="2282" y="152"/>
                </a:lnTo>
                <a:lnTo>
                  <a:pt x="2268" y="137"/>
                </a:lnTo>
                <a:lnTo>
                  <a:pt x="2250" y="122"/>
                </a:lnTo>
                <a:lnTo>
                  <a:pt x="2233" y="108"/>
                </a:lnTo>
                <a:lnTo>
                  <a:pt x="2214" y="94"/>
                </a:lnTo>
                <a:lnTo>
                  <a:pt x="2196" y="83"/>
                </a:lnTo>
                <a:lnTo>
                  <a:pt x="2176" y="70"/>
                </a:lnTo>
                <a:lnTo>
                  <a:pt x="2155" y="60"/>
                </a:lnTo>
                <a:lnTo>
                  <a:pt x="2134" y="50"/>
                </a:lnTo>
                <a:lnTo>
                  <a:pt x="2113" y="41"/>
                </a:lnTo>
                <a:lnTo>
                  <a:pt x="2090" y="32"/>
                </a:lnTo>
                <a:lnTo>
                  <a:pt x="2067" y="24"/>
                </a:lnTo>
                <a:lnTo>
                  <a:pt x="2044" y="18"/>
                </a:lnTo>
                <a:lnTo>
                  <a:pt x="2020" y="13"/>
                </a:lnTo>
                <a:lnTo>
                  <a:pt x="1995" y="8"/>
                </a:lnTo>
                <a:lnTo>
                  <a:pt x="1971" y="5"/>
                </a:lnTo>
                <a:lnTo>
                  <a:pt x="1944" y="1"/>
                </a:lnTo>
                <a:lnTo>
                  <a:pt x="1920" y="0"/>
                </a:lnTo>
                <a:lnTo>
                  <a:pt x="1894" y="0"/>
                </a:lnTo>
                <a:lnTo>
                  <a:pt x="0" y="0"/>
                </a:lnTo>
                <a:lnTo>
                  <a:pt x="0" y="251"/>
                </a:lnTo>
                <a:lnTo>
                  <a:pt x="514" y="251"/>
                </a:lnTo>
                <a:lnTo>
                  <a:pt x="514" y="251"/>
                </a:lnTo>
                <a:lnTo>
                  <a:pt x="539" y="251"/>
                </a:lnTo>
                <a:lnTo>
                  <a:pt x="562" y="254"/>
                </a:lnTo>
                <a:lnTo>
                  <a:pt x="585" y="256"/>
                </a:lnTo>
                <a:lnTo>
                  <a:pt x="607" y="261"/>
                </a:lnTo>
                <a:lnTo>
                  <a:pt x="629" y="266"/>
                </a:lnTo>
                <a:lnTo>
                  <a:pt x="651" y="272"/>
                </a:lnTo>
                <a:lnTo>
                  <a:pt x="673" y="279"/>
                </a:lnTo>
                <a:lnTo>
                  <a:pt x="692" y="287"/>
                </a:lnTo>
                <a:lnTo>
                  <a:pt x="713" y="297"/>
                </a:lnTo>
                <a:lnTo>
                  <a:pt x="733" y="307"/>
                </a:lnTo>
                <a:lnTo>
                  <a:pt x="753" y="318"/>
                </a:lnTo>
                <a:lnTo>
                  <a:pt x="771" y="330"/>
                </a:lnTo>
                <a:lnTo>
                  <a:pt x="789" y="343"/>
                </a:lnTo>
                <a:lnTo>
                  <a:pt x="805" y="356"/>
                </a:lnTo>
                <a:lnTo>
                  <a:pt x="823" y="370"/>
                </a:lnTo>
                <a:lnTo>
                  <a:pt x="838" y="385"/>
                </a:lnTo>
                <a:lnTo>
                  <a:pt x="854" y="401"/>
                </a:lnTo>
                <a:lnTo>
                  <a:pt x="867" y="418"/>
                </a:lnTo>
                <a:lnTo>
                  <a:pt x="882" y="434"/>
                </a:lnTo>
                <a:lnTo>
                  <a:pt x="893" y="452"/>
                </a:lnTo>
                <a:lnTo>
                  <a:pt x="906" y="472"/>
                </a:lnTo>
                <a:lnTo>
                  <a:pt x="918" y="491"/>
                </a:lnTo>
                <a:lnTo>
                  <a:pt x="927" y="511"/>
                </a:lnTo>
                <a:lnTo>
                  <a:pt x="936" y="530"/>
                </a:lnTo>
                <a:lnTo>
                  <a:pt x="944" y="552"/>
                </a:lnTo>
                <a:lnTo>
                  <a:pt x="952" y="573"/>
                </a:lnTo>
                <a:lnTo>
                  <a:pt x="957" y="594"/>
                </a:lnTo>
                <a:lnTo>
                  <a:pt x="963" y="617"/>
                </a:lnTo>
                <a:lnTo>
                  <a:pt x="967" y="638"/>
                </a:lnTo>
                <a:lnTo>
                  <a:pt x="970" y="661"/>
                </a:lnTo>
                <a:lnTo>
                  <a:pt x="971" y="685"/>
                </a:lnTo>
                <a:lnTo>
                  <a:pt x="971" y="708"/>
                </a:lnTo>
                <a:lnTo>
                  <a:pt x="971" y="708"/>
                </a:lnTo>
                <a:close/>
              </a:path>
            </a:pathLst>
          </a:custGeom>
          <a:solidFill>
            <a:schemeClr val="accent4"/>
          </a:solidFill>
          <a:ln>
            <a:noFill/>
          </a:ln>
        </p:spPr>
        <p:txBody>
          <a:bodyPr lIns="91425" tIns="45700" rIns="91425" bIns="45700" anchor="t" anchorCtr="0">
            <a:noAutofit/>
          </a:bodyPr>
          <a:lstStyle/>
          <a:p>
            <a:endParaRPr/>
          </a:p>
        </p:txBody>
      </p:sp>
      <p:sp>
        <p:nvSpPr>
          <p:cNvPr id="385" name="Shape 385"/>
          <p:cNvSpPr/>
          <p:nvPr/>
        </p:nvSpPr>
        <p:spPr>
          <a:xfrm>
            <a:off x="381000" y="0"/>
            <a:ext cx="1136699" cy="2971799"/>
          </a:xfrm>
          <a:prstGeom prst="rect">
            <a:avLst/>
          </a:prstGeom>
          <a:solidFill>
            <a:schemeClr val="accent3"/>
          </a:solidFill>
          <a:ln>
            <a:noFill/>
          </a:ln>
        </p:spPr>
        <p:txBody>
          <a:bodyPr lIns="91425" tIns="45700" rIns="91425" bIns="45700" anchor="t" anchorCtr="0">
            <a:noAutofit/>
          </a:bodyPr>
          <a:lstStyle/>
          <a:p>
            <a:endParaRPr/>
          </a:p>
        </p:txBody>
      </p:sp>
      <p:sp>
        <p:nvSpPr>
          <p:cNvPr id="386" name="Shape 386"/>
          <p:cNvSpPr/>
          <p:nvPr/>
        </p:nvSpPr>
        <p:spPr>
          <a:xfrm>
            <a:off x="3268663" y="3494438"/>
            <a:ext cx="1700099" cy="150000"/>
          </a:xfrm>
          <a:prstGeom prst="rect">
            <a:avLst/>
          </a:prstGeom>
          <a:solidFill>
            <a:schemeClr val="accent3"/>
          </a:solidFill>
          <a:ln>
            <a:noFill/>
          </a:ln>
        </p:spPr>
        <p:txBody>
          <a:bodyPr lIns="91425" tIns="45700" rIns="91425" bIns="45700" anchor="t" anchorCtr="0">
            <a:noAutofit/>
          </a:bodyPr>
          <a:lstStyle/>
          <a:p>
            <a:endParaRPr/>
          </a:p>
        </p:txBody>
      </p:sp>
      <p:sp>
        <p:nvSpPr>
          <p:cNvPr id="387" name="Shape 387"/>
          <p:cNvSpPr/>
          <p:nvPr/>
        </p:nvSpPr>
        <p:spPr>
          <a:xfrm>
            <a:off x="5021262" y="3494438"/>
            <a:ext cx="1684199" cy="150000"/>
          </a:xfrm>
          <a:prstGeom prst="rect">
            <a:avLst/>
          </a:prstGeom>
          <a:solidFill>
            <a:schemeClr val="lt2"/>
          </a:solidFill>
          <a:ln>
            <a:noFill/>
          </a:ln>
        </p:spPr>
        <p:txBody>
          <a:bodyPr lIns="91425" tIns="45700" rIns="91425" bIns="45700" anchor="t" anchorCtr="0">
            <a:noAutofit/>
          </a:bodyPr>
          <a:lstStyle/>
          <a:p>
            <a:endParaRPr/>
          </a:p>
        </p:txBody>
      </p:sp>
      <p:sp>
        <p:nvSpPr>
          <p:cNvPr id="388" name="Shape 388"/>
          <p:cNvSpPr/>
          <p:nvPr/>
        </p:nvSpPr>
        <p:spPr>
          <a:xfrm>
            <a:off x="7546975" y="4087369"/>
            <a:ext cx="1139824" cy="1057275"/>
          </a:xfrm>
          <a:custGeom>
            <a:avLst/>
            <a:gdLst/>
            <a:ahLst/>
            <a:cxnLst/>
            <a:rect l="0" t="0" r="0" b="0"/>
            <a:pathLst>
              <a:path w="1437" h="1776" extrusionOk="0">
                <a:moveTo>
                  <a:pt x="1435" y="1776"/>
                </a:moveTo>
                <a:lnTo>
                  <a:pt x="0" y="1776"/>
                </a:lnTo>
                <a:lnTo>
                  <a:pt x="2" y="0"/>
                </a:lnTo>
                <a:lnTo>
                  <a:pt x="1437" y="0"/>
                </a:lnTo>
                <a:lnTo>
                  <a:pt x="1435" y="1776"/>
                </a:lnTo>
                <a:close/>
              </a:path>
            </a:pathLst>
          </a:custGeom>
          <a:solidFill>
            <a:schemeClr val="lt2"/>
          </a:solidFill>
          <a:ln>
            <a:noFill/>
          </a:ln>
        </p:spPr>
        <p:txBody>
          <a:bodyPr lIns="91425" tIns="45700" rIns="91425" bIns="45700" anchor="t" anchorCtr="0">
            <a:noAutofit/>
          </a:bodyPr>
          <a:lstStyle/>
          <a:p>
            <a:endParaRPr/>
          </a:p>
        </p:txBody>
      </p:sp>
      <p:sp>
        <p:nvSpPr>
          <p:cNvPr id="389" name="Shape 389"/>
          <p:cNvSpPr txBox="1">
            <a:spLocks noGrp="1"/>
          </p:cNvSpPr>
          <p:nvPr>
            <p:ph type="ctrTitle"/>
          </p:nvPr>
        </p:nvSpPr>
        <p:spPr>
          <a:xfrm>
            <a:off x="2220060" y="2187175"/>
            <a:ext cx="4710000" cy="1238099"/>
          </a:xfrm>
          <a:prstGeom prst="rect">
            <a:avLst/>
          </a:prstGeom>
        </p:spPr>
        <p:txBody>
          <a:bodyPr lIns="91425" tIns="91425" rIns="91425" bIns="91425" anchor="b" anchorCtr="0"/>
          <a:lstStyle>
            <a:lvl1pPr indent="304800" algn="ctr">
              <a:buSzPct val="100000"/>
              <a:defRPr sz="4800"/>
            </a:lvl1pPr>
            <a:lvl2pPr indent="304800" algn="ctr">
              <a:buSzPct val="100000"/>
              <a:defRPr sz="4800"/>
            </a:lvl2pPr>
            <a:lvl3pPr indent="304800" algn="ctr">
              <a:buSzPct val="100000"/>
              <a:defRPr sz="4800"/>
            </a:lvl3pPr>
            <a:lvl4pPr indent="304800" algn="ctr">
              <a:buSzPct val="100000"/>
              <a:defRPr sz="4800"/>
            </a:lvl4pPr>
            <a:lvl5pPr indent="304800" algn="ctr">
              <a:buSzPct val="100000"/>
              <a:defRPr sz="4800"/>
            </a:lvl5pPr>
            <a:lvl6pPr indent="304800" algn="ctr">
              <a:buSzPct val="100000"/>
              <a:defRPr sz="4800"/>
            </a:lvl6pPr>
            <a:lvl7pPr indent="304800" algn="ctr">
              <a:buSzPct val="100000"/>
              <a:defRPr sz="4800"/>
            </a:lvl7pPr>
            <a:lvl8pPr indent="304800" algn="ctr">
              <a:buSzPct val="100000"/>
              <a:defRPr sz="4800"/>
            </a:lvl8pPr>
            <a:lvl9pPr indent="304800" algn="ctr">
              <a:buSzPct val="100000"/>
              <a:defRPr sz="4800"/>
            </a:lvl9pPr>
          </a:lstStyle>
          <a:p>
            <a:endParaRPr/>
          </a:p>
        </p:txBody>
      </p:sp>
      <p:sp>
        <p:nvSpPr>
          <p:cNvPr id="390" name="Shape 390"/>
          <p:cNvSpPr txBox="1">
            <a:spLocks noGrp="1"/>
          </p:cNvSpPr>
          <p:nvPr>
            <p:ph type="subTitle" idx="1"/>
          </p:nvPr>
        </p:nvSpPr>
        <p:spPr>
          <a:xfrm>
            <a:off x="2220060" y="3731180"/>
            <a:ext cx="4710000" cy="663600"/>
          </a:xfrm>
          <a:prstGeom prst="rect">
            <a:avLst/>
          </a:prstGeom>
        </p:spPr>
        <p:txBody>
          <a:bodyPr lIns="91425" tIns="91425" rIns="91425" bIns="91425" anchor="t" anchorCtr="0"/>
          <a:lstStyle>
            <a:lvl1pPr marL="0" indent="152400" algn="ctr">
              <a:spcBef>
                <a:spcPts val="0"/>
              </a:spcBef>
              <a:buSzPct val="100000"/>
              <a:buNone/>
              <a:defRPr sz="2400"/>
            </a:lvl1pPr>
            <a:lvl2pPr marL="0" indent="152400" algn="ctr">
              <a:spcBef>
                <a:spcPts val="0"/>
              </a:spcBef>
              <a:buNone/>
              <a:defRPr/>
            </a:lvl2pPr>
            <a:lvl3pPr marL="0" indent="152400" algn="ctr">
              <a:spcBef>
                <a:spcPts val="0"/>
              </a:spcBef>
              <a:buNone/>
              <a:defRPr/>
            </a:lvl3pPr>
            <a:lvl4pPr marL="0" indent="152400" algn="ctr">
              <a:spcBef>
                <a:spcPts val="0"/>
              </a:spcBef>
              <a:buSzPct val="100000"/>
              <a:buNone/>
              <a:defRPr sz="2400"/>
            </a:lvl4pPr>
            <a:lvl5pPr marL="0" indent="152400" algn="ctr">
              <a:spcBef>
                <a:spcPts val="0"/>
              </a:spcBef>
              <a:buSzPct val="100000"/>
              <a:buNone/>
              <a:defRPr sz="2400"/>
            </a:lvl5pPr>
            <a:lvl6pPr marL="0" indent="152400" algn="ctr">
              <a:spcBef>
                <a:spcPts val="0"/>
              </a:spcBef>
              <a:buSzPct val="100000"/>
              <a:buNone/>
              <a:defRPr sz="2400"/>
            </a:lvl6pPr>
            <a:lvl7pPr marL="0" indent="152400" algn="ctr">
              <a:spcBef>
                <a:spcPts val="0"/>
              </a:spcBef>
              <a:buSzPct val="100000"/>
              <a:buNone/>
              <a:defRPr sz="2400"/>
            </a:lvl7pPr>
            <a:lvl8pPr marL="0" indent="152400" algn="ctr">
              <a:spcBef>
                <a:spcPts val="0"/>
              </a:spcBef>
              <a:buSzPct val="100000"/>
              <a:buNone/>
              <a:defRPr sz="2400"/>
            </a:lvl8pPr>
            <a:lvl9pPr marL="0" indent="152400" algn="ctr">
              <a:spcBef>
                <a:spcPts val="0"/>
              </a:spcBef>
              <a:buSzPct val="100000"/>
              <a:buNone/>
              <a:defRPr sz="2400"/>
            </a:lvl9pPr>
          </a:lstStyle>
          <a:p>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391"/>
        <p:cNvGrpSpPr/>
        <p:nvPr/>
      </p:nvGrpSpPr>
      <p:grpSpPr>
        <a:xfrm>
          <a:off x="0" y="0"/>
          <a:ext cx="0" cy="0"/>
          <a:chOff x="0" y="0"/>
          <a:chExt cx="0" cy="0"/>
        </a:xfrm>
      </p:grpSpPr>
      <p:sp>
        <p:nvSpPr>
          <p:cNvPr id="392" name="Shape 392"/>
          <p:cNvSpPr/>
          <p:nvPr/>
        </p:nvSpPr>
        <p:spPr>
          <a:xfrm>
            <a:off x="152401" y="1028700"/>
            <a:ext cx="2208212" cy="2387203"/>
          </a:xfrm>
          <a:custGeom>
            <a:avLst/>
            <a:gdLst/>
            <a:ahLst/>
            <a:cxnLst/>
            <a:rect l="0" t="0" r="0" b="0"/>
            <a:pathLst>
              <a:path w="2782" h="4010" extrusionOk="0">
                <a:moveTo>
                  <a:pt x="635" y="719"/>
                </a:moveTo>
                <a:lnTo>
                  <a:pt x="635" y="719"/>
                </a:lnTo>
                <a:lnTo>
                  <a:pt x="635" y="4010"/>
                </a:lnTo>
                <a:lnTo>
                  <a:pt x="0" y="4010"/>
                </a:lnTo>
                <a:lnTo>
                  <a:pt x="0" y="418"/>
                </a:lnTo>
                <a:lnTo>
                  <a:pt x="0" y="418"/>
                </a:lnTo>
                <a:lnTo>
                  <a:pt x="0" y="397"/>
                </a:lnTo>
                <a:lnTo>
                  <a:pt x="2" y="376"/>
                </a:lnTo>
                <a:lnTo>
                  <a:pt x="5" y="355"/>
                </a:lnTo>
                <a:lnTo>
                  <a:pt x="10" y="333"/>
                </a:lnTo>
                <a:lnTo>
                  <a:pt x="15" y="314"/>
                </a:lnTo>
                <a:lnTo>
                  <a:pt x="21" y="294"/>
                </a:lnTo>
                <a:lnTo>
                  <a:pt x="29" y="275"/>
                </a:lnTo>
                <a:lnTo>
                  <a:pt x="39" y="255"/>
                </a:lnTo>
                <a:lnTo>
                  <a:pt x="49" y="237"/>
                </a:lnTo>
                <a:lnTo>
                  <a:pt x="60" y="219"/>
                </a:lnTo>
                <a:lnTo>
                  <a:pt x="72" y="201"/>
                </a:lnTo>
                <a:lnTo>
                  <a:pt x="85" y="185"/>
                </a:lnTo>
                <a:lnTo>
                  <a:pt x="100" y="169"/>
                </a:lnTo>
                <a:lnTo>
                  <a:pt x="114" y="152"/>
                </a:lnTo>
                <a:lnTo>
                  <a:pt x="131" y="137"/>
                </a:lnTo>
                <a:lnTo>
                  <a:pt x="147" y="123"/>
                </a:lnTo>
                <a:lnTo>
                  <a:pt x="165" y="110"/>
                </a:lnTo>
                <a:lnTo>
                  <a:pt x="183" y="97"/>
                </a:lnTo>
                <a:lnTo>
                  <a:pt x="202" y="84"/>
                </a:lnTo>
                <a:lnTo>
                  <a:pt x="222" y="72"/>
                </a:lnTo>
                <a:lnTo>
                  <a:pt x="242" y="61"/>
                </a:lnTo>
                <a:lnTo>
                  <a:pt x="263" y="51"/>
                </a:lnTo>
                <a:lnTo>
                  <a:pt x="286" y="41"/>
                </a:lnTo>
                <a:lnTo>
                  <a:pt x="307" y="33"/>
                </a:lnTo>
                <a:lnTo>
                  <a:pt x="330" y="26"/>
                </a:lnTo>
                <a:lnTo>
                  <a:pt x="354" y="20"/>
                </a:lnTo>
                <a:lnTo>
                  <a:pt x="379" y="13"/>
                </a:lnTo>
                <a:lnTo>
                  <a:pt x="403" y="9"/>
                </a:lnTo>
                <a:lnTo>
                  <a:pt x="428" y="5"/>
                </a:lnTo>
                <a:lnTo>
                  <a:pt x="452" y="4"/>
                </a:lnTo>
                <a:lnTo>
                  <a:pt x="478" y="2"/>
                </a:lnTo>
                <a:lnTo>
                  <a:pt x="504" y="0"/>
                </a:lnTo>
                <a:lnTo>
                  <a:pt x="2782" y="0"/>
                </a:lnTo>
                <a:lnTo>
                  <a:pt x="2782" y="263"/>
                </a:lnTo>
                <a:lnTo>
                  <a:pt x="1092" y="263"/>
                </a:lnTo>
                <a:lnTo>
                  <a:pt x="1092" y="263"/>
                </a:lnTo>
                <a:lnTo>
                  <a:pt x="1069" y="263"/>
                </a:lnTo>
                <a:lnTo>
                  <a:pt x="1045" y="265"/>
                </a:lnTo>
                <a:lnTo>
                  <a:pt x="1022" y="268"/>
                </a:lnTo>
                <a:lnTo>
                  <a:pt x="1001" y="271"/>
                </a:lnTo>
                <a:lnTo>
                  <a:pt x="978" y="276"/>
                </a:lnTo>
                <a:lnTo>
                  <a:pt x="957" y="283"/>
                </a:lnTo>
                <a:lnTo>
                  <a:pt x="935" y="291"/>
                </a:lnTo>
                <a:lnTo>
                  <a:pt x="914" y="299"/>
                </a:lnTo>
                <a:lnTo>
                  <a:pt x="895" y="307"/>
                </a:lnTo>
                <a:lnTo>
                  <a:pt x="875" y="317"/>
                </a:lnTo>
                <a:lnTo>
                  <a:pt x="855" y="329"/>
                </a:lnTo>
                <a:lnTo>
                  <a:pt x="838" y="340"/>
                </a:lnTo>
                <a:lnTo>
                  <a:pt x="820" y="353"/>
                </a:lnTo>
                <a:lnTo>
                  <a:pt x="802" y="368"/>
                </a:lnTo>
                <a:lnTo>
                  <a:pt x="785" y="381"/>
                </a:lnTo>
                <a:lnTo>
                  <a:pt x="769" y="397"/>
                </a:lnTo>
                <a:lnTo>
                  <a:pt x="754" y="412"/>
                </a:lnTo>
                <a:lnTo>
                  <a:pt x="740" y="428"/>
                </a:lnTo>
                <a:lnTo>
                  <a:pt x="727" y="446"/>
                </a:lnTo>
                <a:lnTo>
                  <a:pt x="713" y="464"/>
                </a:lnTo>
                <a:lnTo>
                  <a:pt x="702" y="482"/>
                </a:lnTo>
                <a:lnTo>
                  <a:pt x="691" y="502"/>
                </a:lnTo>
                <a:lnTo>
                  <a:pt x="681" y="521"/>
                </a:lnTo>
                <a:lnTo>
                  <a:pt x="671" y="542"/>
                </a:lnTo>
                <a:lnTo>
                  <a:pt x="663" y="562"/>
                </a:lnTo>
                <a:lnTo>
                  <a:pt x="656" y="583"/>
                </a:lnTo>
                <a:lnTo>
                  <a:pt x="650" y="606"/>
                </a:lnTo>
                <a:lnTo>
                  <a:pt x="645" y="627"/>
                </a:lnTo>
                <a:lnTo>
                  <a:pt x="640" y="650"/>
                </a:lnTo>
                <a:lnTo>
                  <a:pt x="638" y="673"/>
                </a:lnTo>
                <a:lnTo>
                  <a:pt x="637" y="696"/>
                </a:lnTo>
                <a:lnTo>
                  <a:pt x="635" y="719"/>
                </a:lnTo>
                <a:lnTo>
                  <a:pt x="635" y="719"/>
                </a:lnTo>
                <a:close/>
              </a:path>
            </a:pathLst>
          </a:custGeom>
          <a:solidFill>
            <a:schemeClr val="lt2"/>
          </a:solidFill>
          <a:ln>
            <a:noFill/>
          </a:ln>
        </p:spPr>
        <p:txBody>
          <a:bodyPr lIns="91425" tIns="45700" rIns="91425" bIns="45700" anchor="t" anchorCtr="0">
            <a:noAutofit/>
          </a:bodyPr>
          <a:lstStyle/>
          <a:p>
            <a:endParaRPr/>
          </a:p>
        </p:txBody>
      </p:sp>
      <p:sp>
        <p:nvSpPr>
          <p:cNvPr id="393" name="Shape 393"/>
          <p:cNvSpPr/>
          <p:nvPr/>
        </p:nvSpPr>
        <p:spPr>
          <a:xfrm>
            <a:off x="152401" y="3481387"/>
            <a:ext cx="498599" cy="1662000"/>
          </a:xfrm>
          <a:prstGeom prst="rect">
            <a:avLst/>
          </a:prstGeom>
          <a:solidFill>
            <a:schemeClr val="accent3"/>
          </a:solidFill>
          <a:ln>
            <a:noFill/>
          </a:ln>
        </p:spPr>
        <p:txBody>
          <a:bodyPr lIns="91425" tIns="45700" rIns="91425" bIns="45700" anchor="t" anchorCtr="0">
            <a:noAutofit/>
          </a:bodyPr>
          <a:lstStyle/>
          <a:p>
            <a:endParaRPr/>
          </a:p>
        </p:txBody>
      </p:sp>
      <p:sp>
        <p:nvSpPr>
          <p:cNvPr id="394" name="Shape 394"/>
          <p:cNvSpPr/>
          <p:nvPr/>
        </p:nvSpPr>
        <p:spPr>
          <a:xfrm>
            <a:off x="2413000" y="1028700"/>
            <a:ext cx="2432099" cy="156000"/>
          </a:xfrm>
          <a:prstGeom prst="rect">
            <a:avLst/>
          </a:prstGeom>
          <a:solidFill>
            <a:schemeClr val="accent3"/>
          </a:solidFill>
          <a:ln>
            <a:noFill/>
          </a:ln>
        </p:spPr>
        <p:txBody>
          <a:bodyPr lIns="91425" tIns="45700" rIns="91425" bIns="45700" anchor="t" anchorCtr="0">
            <a:noAutofit/>
          </a:bodyPr>
          <a:lstStyle/>
          <a:p>
            <a:endParaRPr/>
          </a:p>
        </p:txBody>
      </p:sp>
      <p:sp>
        <p:nvSpPr>
          <p:cNvPr id="395" name="Shape 395"/>
          <p:cNvSpPr/>
          <p:nvPr/>
        </p:nvSpPr>
        <p:spPr>
          <a:xfrm>
            <a:off x="4911726" y="1028700"/>
            <a:ext cx="1965299" cy="156000"/>
          </a:xfrm>
          <a:prstGeom prst="rect">
            <a:avLst/>
          </a:prstGeom>
          <a:solidFill>
            <a:srgbClr val="E3BC6D"/>
          </a:solidFill>
          <a:ln>
            <a:noFill/>
          </a:ln>
        </p:spPr>
        <p:txBody>
          <a:bodyPr lIns="91425" tIns="45700" rIns="91425" bIns="45700" anchor="t" anchorCtr="0">
            <a:noAutofit/>
          </a:bodyPr>
          <a:lstStyle/>
          <a:p>
            <a:endParaRPr/>
          </a:p>
        </p:txBody>
      </p:sp>
      <p:sp>
        <p:nvSpPr>
          <p:cNvPr id="396" name="Shape 396"/>
          <p:cNvSpPr/>
          <p:nvPr/>
        </p:nvSpPr>
        <p:spPr>
          <a:xfrm>
            <a:off x="6943725" y="1028700"/>
            <a:ext cx="2200199" cy="156000"/>
          </a:xfrm>
          <a:prstGeom prst="rect">
            <a:avLst/>
          </a:prstGeom>
          <a:solidFill>
            <a:schemeClr val="accent4"/>
          </a:solidFill>
          <a:ln>
            <a:noFill/>
          </a:ln>
        </p:spPr>
        <p:txBody>
          <a:bodyPr lIns="91425" tIns="45700" rIns="91425" bIns="45700" anchor="t" anchorCtr="0">
            <a:noAutofit/>
          </a:bodyPr>
          <a:lstStyle/>
          <a:p>
            <a:endParaRPr/>
          </a:p>
        </p:txBody>
      </p:sp>
      <p:sp>
        <p:nvSpPr>
          <p:cNvPr id="397" name="Shape 397"/>
          <p:cNvSpPr txBox="1">
            <a:spLocks noGrp="1"/>
          </p:cNvSpPr>
          <p:nvPr>
            <p:ph type="body" idx="1"/>
          </p:nvPr>
        </p:nvSpPr>
        <p:spPr>
          <a:xfrm>
            <a:off x="854948" y="1184672"/>
            <a:ext cx="7831799" cy="3741299"/>
          </a:xfrm>
          <a:prstGeom prst="rect">
            <a:avLst/>
          </a:prstGeom>
        </p:spPr>
        <p:txBody>
          <a:bodyPr lIns="91425" tIns="91425" rIns="91425" bIns="91425" anchor="t" anchorCtr="0"/>
          <a:lstStyle>
            <a:lvl1pPr marL="457200" indent="-457200">
              <a:defRPr/>
            </a:lvl1pPr>
            <a:lvl2pPr marL="800100" indent="-342900">
              <a:defRPr/>
            </a:lvl2pPr>
            <a:lvl3pPr marL="1257300" indent="-342900">
              <a:defRPr/>
            </a:lvl3pPr>
            <a:lvl4pPr marL="1657350" indent="-285750">
              <a:defRPr/>
            </a:lvl4pPr>
            <a:lvl5pPr marL="2114550" indent="-285750">
              <a:defRPr/>
            </a:lvl5pPr>
            <a:lvl6pPr marL="2571750" indent="-285750">
              <a:defRPr/>
            </a:lvl6pPr>
            <a:lvl7pPr marL="3028950" indent="-285750">
              <a:defRPr/>
            </a:lvl7pPr>
            <a:lvl8pPr marL="3486150" indent="-285750">
              <a:defRPr/>
            </a:lvl8pPr>
            <a:lvl9pPr marL="3943350" indent="-285750">
              <a:defRPr/>
            </a:lvl9pPr>
          </a:lstStyle>
          <a:p>
            <a:endParaRPr/>
          </a:p>
        </p:txBody>
      </p:sp>
      <p:sp>
        <p:nvSpPr>
          <p:cNvPr id="398" name="Shape 398"/>
          <p:cNvSpPr txBox="1">
            <a:spLocks noGrp="1"/>
          </p:cNvSpPr>
          <p:nvPr>
            <p:ph type="title"/>
          </p:nvPr>
        </p:nvSpPr>
        <p:spPr>
          <a:xfrm>
            <a:off x="854948" y="162403"/>
            <a:ext cx="7831799"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399"/>
        <p:cNvGrpSpPr/>
        <p:nvPr/>
      </p:nvGrpSpPr>
      <p:grpSpPr>
        <a:xfrm>
          <a:off x="0" y="0"/>
          <a:ext cx="0" cy="0"/>
          <a:chOff x="0" y="0"/>
          <a:chExt cx="0" cy="0"/>
        </a:xfrm>
      </p:grpSpPr>
      <p:sp>
        <p:nvSpPr>
          <p:cNvPr id="400" name="Shape 400"/>
          <p:cNvSpPr/>
          <p:nvPr/>
        </p:nvSpPr>
        <p:spPr>
          <a:xfrm>
            <a:off x="152401" y="1028700"/>
            <a:ext cx="2208212" cy="2387203"/>
          </a:xfrm>
          <a:custGeom>
            <a:avLst/>
            <a:gdLst/>
            <a:ahLst/>
            <a:cxnLst/>
            <a:rect l="0" t="0" r="0" b="0"/>
            <a:pathLst>
              <a:path w="2782" h="4010" extrusionOk="0">
                <a:moveTo>
                  <a:pt x="635" y="719"/>
                </a:moveTo>
                <a:lnTo>
                  <a:pt x="635" y="719"/>
                </a:lnTo>
                <a:lnTo>
                  <a:pt x="635" y="4010"/>
                </a:lnTo>
                <a:lnTo>
                  <a:pt x="0" y="4010"/>
                </a:lnTo>
                <a:lnTo>
                  <a:pt x="0" y="418"/>
                </a:lnTo>
                <a:lnTo>
                  <a:pt x="0" y="418"/>
                </a:lnTo>
                <a:lnTo>
                  <a:pt x="0" y="397"/>
                </a:lnTo>
                <a:lnTo>
                  <a:pt x="2" y="376"/>
                </a:lnTo>
                <a:lnTo>
                  <a:pt x="5" y="355"/>
                </a:lnTo>
                <a:lnTo>
                  <a:pt x="10" y="333"/>
                </a:lnTo>
                <a:lnTo>
                  <a:pt x="15" y="314"/>
                </a:lnTo>
                <a:lnTo>
                  <a:pt x="21" y="294"/>
                </a:lnTo>
                <a:lnTo>
                  <a:pt x="29" y="275"/>
                </a:lnTo>
                <a:lnTo>
                  <a:pt x="39" y="255"/>
                </a:lnTo>
                <a:lnTo>
                  <a:pt x="49" y="237"/>
                </a:lnTo>
                <a:lnTo>
                  <a:pt x="60" y="219"/>
                </a:lnTo>
                <a:lnTo>
                  <a:pt x="72" y="201"/>
                </a:lnTo>
                <a:lnTo>
                  <a:pt x="85" y="185"/>
                </a:lnTo>
                <a:lnTo>
                  <a:pt x="100" y="169"/>
                </a:lnTo>
                <a:lnTo>
                  <a:pt x="114" y="152"/>
                </a:lnTo>
                <a:lnTo>
                  <a:pt x="131" y="137"/>
                </a:lnTo>
                <a:lnTo>
                  <a:pt x="147" y="123"/>
                </a:lnTo>
                <a:lnTo>
                  <a:pt x="165" y="110"/>
                </a:lnTo>
                <a:lnTo>
                  <a:pt x="183" y="97"/>
                </a:lnTo>
                <a:lnTo>
                  <a:pt x="202" y="84"/>
                </a:lnTo>
                <a:lnTo>
                  <a:pt x="222" y="72"/>
                </a:lnTo>
                <a:lnTo>
                  <a:pt x="242" y="61"/>
                </a:lnTo>
                <a:lnTo>
                  <a:pt x="263" y="51"/>
                </a:lnTo>
                <a:lnTo>
                  <a:pt x="286" y="41"/>
                </a:lnTo>
                <a:lnTo>
                  <a:pt x="307" y="33"/>
                </a:lnTo>
                <a:lnTo>
                  <a:pt x="330" y="26"/>
                </a:lnTo>
                <a:lnTo>
                  <a:pt x="354" y="20"/>
                </a:lnTo>
                <a:lnTo>
                  <a:pt x="379" y="13"/>
                </a:lnTo>
                <a:lnTo>
                  <a:pt x="403" y="9"/>
                </a:lnTo>
                <a:lnTo>
                  <a:pt x="428" y="5"/>
                </a:lnTo>
                <a:lnTo>
                  <a:pt x="452" y="4"/>
                </a:lnTo>
                <a:lnTo>
                  <a:pt x="478" y="2"/>
                </a:lnTo>
                <a:lnTo>
                  <a:pt x="504" y="0"/>
                </a:lnTo>
                <a:lnTo>
                  <a:pt x="2782" y="0"/>
                </a:lnTo>
                <a:lnTo>
                  <a:pt x="2782" y="263"/>
                </a:lnTo>
                <a:lnTo>
                  <a:pt x="1092" y="263"/>
                </a:lnTo>
                <a:lnTo>
                  <a:pt x="1092" y="263"/>
                </a:lnTo>
                <a:lnTo>
                  <a:pt x="1069" y="263"/>
                </a:lnTo>
                <a:lnTo>
                  <a:pt x="1045" y="265"/>
                </a:lnTo>
                <a:lnTo>
                  <a:pt x="1022" y="268"/>
                </a:lnTo>
                <a:lnTo>
                  <a:pt x="1001" y="271"/>
                </a:lnTo>
                <a:lnTo>
                  <a:pt x="978" y="276"/>
                </a:lnTo>
                <a:lnTo>
                  <a:pt x="957" y="283"/>
                </a:lnTo>
                <a:lnTo>
                  <a:pt x="935" y="291"/>
                </a:lnTo>
                <a:lnTo>
                  <a:pt x="914" y="299"/>
                </a:lnTo>
                <a:lnTo>
                  <a:pt x="895" y="307"/>
                </a:lnTo>
                <a:lnTo>
                  <a:pt x="875" y="317"/>
                </a:lnTo>
                <a:lnTo>
                  <a:pt x="855" y="329"/>
                </a:lnTo>
                <a:lnTo>
                  <a:pt x="838" y="340"/>
                </a:lnTo>
                <a:lnTo>
                  <a:pt x="820" y="353"/>
                </a:lnTo>
                <a:lnTo>
                  <a:pt x="802" y="368"/>
                </a:lnTo>
                <a:lnTo>
                  <a:pt x="785" y="381"/>
                </a:lnTo>
                <a:lnTo>
                  <a:pt x="769" y="397"/>
                </a:lnTo>
                <a:lnTo>
                  <a:pt x="754" y="412"/>
                </a:lnTo>
                <a:lnTo>
                  <a:pt x="740" y="428"/>
                </a:lnTo>
                <a:lnTo>
                  <a:pt x="727" y="446"/>
                </a:lnTo>
                <a:lnTo>
                  <a:pt x="713" y="464"/>
                </a:lnTo>
                <a:lnTo>
                  <a:pt x="702" y="482"/>
                </a:lnTo>
                <a:lnTo>
                  <a:pt x="691" y="502"/>
                </a:lnTo>
                <a:lnTo>
                  <a:pt x="681" y="521"/>
                </a:lnTo>
                <a:lnTo>
                  <a:pt x="671" y="542"/>
                </a:lnTo>
                <a:lnTo>
                  <a:pt x="663" y="562"/>
                </a:lnTo>
                <a:lnTo>
                  <a:pt x="656" y="583"/>
                </a:lnTo>
                <a:lnTo>
                  <a:pt x="650" y="606"/>
                </a:lnTo>
                <a:lnTo>
                  <a:pt x="645" y="627"/>
                </a:lnTo>
                <a:lnTo>
                  <a:pt x="640" y="650"/>
                </a:lnTo>
                <a:lnTo>
                  <a:pt x="638" y="673"/>
                </a:lnTo>
                <a:lnTo>
                  <a:pt x="637" y="696"/>
                </a:lnTo>
                <a:lnTo>
                  <a:pt x="635" y="719"/>
                </a:lnTo>
                <a:lnTo>
                  <a:pt x="635" y="719"/>
                </a:lnTo>
                <a:close/>
              </a:path>
            </a:pathLst>
          </a:custGeom>
          <a:solidFill>
            <a:schemeClr val="lt2"/>
          </a:solidFill>
          <a:ln>
            <a:noFill/>
          </a:ln>
        </p:spPr>
        <p:txBody>
          <a:bodyPr lIns="91425" tIns="45700" rIns="91425" bIns="45700" anchor="t" anchorCtr="0">
            <a:noAutofit/>
          </a:bodyPr>
          <a:lstStyle/>
          <a:p>
            <a:endParaRPr/>
          </a:p>
        </p:txBody>
      </p:sp>
      <p:sp>
        <p:nvSpPr>
          <p:cNvPr id="401" name="Shape 401"/>
          <p:cNvSpPr/>
          <p:nvPr/>
        </p:nvSpPr>
        <p:spPr>
          <a:xfrm>
            <a:off x="152401" y="3481387"/>
            <a:ext cx="498599" cy="1662000"/>
          </a:xfrm>
          <a:prstGeom prst="rect">
            <a:avLst/>
          </a:prstGeom>
          <a:solidFill>
            <a:schemeClr val="accent3"/>
          </a:solidFill>
          <a:ln>
            <a:noFill/>
          </a:ln>
        </p:spPr>
        <p:txBody>
          <a:bodyPr lIns="91425" tIns="45700" rIns="91425" bIns="45700" anchor="t" anchorCtr="0">
            <a:noAutofit/>
          </a:bodyPr>
          <a:lstStyle/>
          <a:p>
            <a:endParaRPr/>
          </a:p>
        </p:txBody>
      </p:sp>
      <p:sp>
        <p:nvSpPr>
          <p:cNvPr id="402" name="Shape 402"/>
          <p:cNvSpPr/>
          <p:nvPr/>
        </p:nvSpPr>
        <p:spPr>
          <a:xfrm>
            <a:off x="2413000" y="1028700"/>
            <a:ext cx="2432099" cy="156000"/>
          </a:xfrm>
          <a:prstGeom prst="rect">
            <a:avLst/>
          </a:prstGeom>
          <a:solidFill>
            <a:schemeClr val="accent3"/>
          </a:solidFill>
          <a:ln>
            <a:noFill/>
          </a:ln>
        </p:spPr>
        <p:txBody>
          <a:bodyPr lIns="91425" tIns="45700" rIns="91425" bIns="45700" anchor="t" anchorCtr="0">
            <a:noAutofit/>
          </a:bodyPr>
          <a:lstStyle/>
          <a:p>
            <a:endParaRPr/>
          </a:p>
        </p:txBody>
      </p:sp>
      <p:sp>
        <p:nvSpPr>
          <p:cNvPr id="403" name="Shape 403"/>
          <p:cNvSpPr/>
          <p:nvPr/>
        </p:nvSpPr>
        <p:spPr>
          <a:xfrm>
            <a:off x="4911726" y="1028700"/>
            <a:ext cx="1965299" cy="156000"/>
          </a:xfrm>
          <a:prstGeom prst="rect">
            <a:avLst/>
          </a:prstGeom>
          <a:solidFill>
            <a:srgbClr val="E3BC6D"/>
          </a:solidFill>
          <a:ln>
            <a:noFill/>
          </a:ln>
        </p:spPr>
        <p:txBody>
          <a:bodyPr lIns="91425" tIns="45700" rIns="91425" bIns="45700" anchor="t" anchorCtr="0">
            <a:noAutofit/>
          </a:bodyPr>
          <a:lstStyle/>
          <a:p>
            <a:endParaRPr/>
          </a:p>
        </p:txBody>
      </p:sp>
      <p:sp>
        <p:nvSpPr>
          <p:cNvPr id="404" name="Shape 404"/>
          <p:cNvSpPr/>
          <p:nvPr/>
        </p:nvSpPr>
        <p:spPr>
          <a:xfrm>
            <a:off x="6943725" y="1028700"/>
            <a:ext cx="2200199" cy="156000"/>
          </a:xfrm>
          <a:prstGeom prst="rect">
            <a:avLst/>
          </a:prstGeom>
          <a:solidFill>
            <a:schemeClr val="accent4"/>
          </a:solidFill>
          <a:ln>
            <a:noFill/>
          </a:ln>
        </p:spPr>
        <p:txBody>
          <a:bodyPr lIns="91425" tIns="45700" rIns="91425" bIns="45700" anchor="t" anchorCtr="0">
            <a:noAutofit/>
          </a:bodyPr>
          <a:lstStyle/>
          <a:p>
            <a:endParaRPr/>
          </a:p>
        </p:txBody>
      </p:sp>
      <p:sp>
        <p:nvSpPr>
          <p:cNvPr id="405" name="Shape 405"/>
          <p:cNvSpPr txBox="1">
            <a:spLocks noGrp="1"/>
          </p:cNvSpPr>
          <p:nvPr>
            <p:ph type="body" idx="1"/>
          </p:nvPr>
        </p:nvSpPr>
        <p:spPr>
          <a:xfrm>
            <a:off x="854948" y="1184672"/>
            <a:ext cx="3859799" cy="3741299"/>
          </a:xfrm>
          <a:prstGeom prst="rect">
            <a:avLst/>
          </a:prstGeom>
        </p:spPr>
        <p:txBody>
          <a:bodyPr lIns="91425" tIns="91425" rIns="91425" bIns="91425" anchor="t" anchorCtr="0"/>
          <a:lstStyle>
            <a:lvl1pPr marL="457200" indent="-457200">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06" name="Shape 406"/>
          <p:cNvSpPr txBox="1">
            <a:spLocks noGrp="1"/>
          </p:cNvSpPr>
          <p:nvPr>
            <p:ph type="body" idx="2"/>
          </p:nvPr>
        </p:nvSpPr>
        <p:spPr>
          <a:xfrm>
            <a:off x="4827083" y="1184672"/>
            <a:ext cx="3859799" cy="3741299"/>
          </a:xfrm>
          <a:prstGeom prst="rect">
            <a:avLst/>
          </a:prstGeom>
        </p:spPr>
        <p:txBody>
          <a:bodyPr lIns="91425" tIns="91425" rIns="91425" bIns="91425" anchor="t" anchorCtr="0"/>
          <a:lstStyle>
            <a:lvl1pPr marL="457200" indent="-457200">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07" name="Shape 407"/>
          <p:cNvSpPr txBox="1">
            <a:spLocks noGrp="1"/>
          </p:cNvSpPr>
          <p:nvPr>
            <p:ph type="title"/>
          </p:nvPr>
        </p:nvSpPr>
        <p:spPr>
          <a:xfrm>
            <a:off x="854948" y="162403"/>
            <a:ext cx="7831799"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08"/>
        <p:cNvGrpSpPr/>
        <p:nvPr/>
      </p:nvGrpSpPr>
      <p:grpSpPr>
        <a:xfrm>
          <a:off x="0" y="0"/>
          <a:ext cx="0" cy="0"/>
          <a:chOff x="0" y="0"/>
          <a:chExt cx="0" cy="0"/>
        </a:xfrm>
      </p:grpSpPr>
      <p:sp>
        <p:nvSpPr>
          <p:cNvPr id="409" name="Shape 409"/>
          <p:cNvSpPr/>
          <p:nvPr/>
        </p:nvSpPr>
        <p:spPr>
          <a:xfrm>
            <a:off x="152401" y="1028700"/>
            <a:ext cx="2208212" cy="2387203"/>
          </a:xfrm>
          <a:custGeom>
            <a:avLst/>
            <a:gdLst/>
            <a:ahLst/>
            <a:cxnLst/>
            <a:rect l="0" t="0" r="0" b="0"/>
            <a:pathLst>
              <a:path w="2782" h="4010" extrusionOk="0">
                <a:moveTo>
                  <a:pt x="635" y="719"/>
                </a:moveTo>
                <a:lnTo>
                  <a:pt x="635" y="719"/>
                </a:lnTo>
                <a:lnTo>
                  <a:pt x="635" y="4010"/>
                </a:lnTo>
                <a:lnTo>
                  <a:pt x="0" y="4010"/>
                </a:lnTo>
                <a:lnTo>
                  <a:pt x="0" y="418"/>
                </a:lnTo>
                <a:lnTo>
                  <a:pt x="0" y="418"/>
                </a:lnTo>
                <a:lnTo>
                  <a:pt x="0" y="397"/>
                </a:lnTo>
                <a:lnTo>
                  <a:pt x="2" y="376"/>
                </a:lnTo>
                <a:lnTo>
                  <a:pt x="5" y="355"/>
                </a:lnTo>
                <a:lnTo>
                  <a:pt x="10" y="333"/>
                </a:lnTo>
                <a:lnTo>
                  <a:pt x="15" y="314"/>
                </a:lnTo>
                <a:lnTo>
                  <a:pt x="21" y="294"/>
                </a:lnTo>
                <a:lnTo>
                  <a:pt x="29" y="275"/>
                </a:lnTo>
                <a:lnTo>
                  <a:pt x="39" y="255"/>
                </a:lnTo>
                <a:lnTo>
                  <a:pt x="49" y="237"/>
                </a:lnTo>
                <a:lnTo>
                  <a:pt x="60" y="219"/>
                </a:lnTo>
                <a:lnTo>
                  <a:pt x="72" y="201"/>
                </a:lnTo>
                <a:lnTo>
                  <a:pt x="85" y="185"/>
                </a:lnTo>
                <a:lnTo>
                  <a:pt x="100" y="169"/>
                </a:lnTo>
                <a:lnTo>
                  <a:pt x="114" y="152"/>
                </a:lnTo>
                <a:lnTo>
                  <a:pt x="131" y="137"/>
                </a:lnTo>
                <a:lnTo>
                  <a:pt x="147" y="123"/>
                </a:lnTo>
                <a:lnTo>
                  <a:pt x="165" y="110"/>
                </a:lnTo>
                <a:lnTo>
                  <a:pt x="183" y="97"/>
                </a:lnTo>
                <a:lnTo>
                  <a:pt x="202" y="84"/>
                </a:lnTo>
                <a:lnTo>
                  <a:pt x="222" y="72"/>
                </a:lnTo>
                <a:lnTo>
                  <a:pt x="242" y="61"/>
                </a:lnTo>
                <a:lnTo>
                  <a:pt x="263" y="51"/>
                </a:lnTo>
                <a:lnTo>
                  <a:pt x="286" y="41"/>
                </a:lnTo>
                <a:lnTo>
                  <a:pt x="307" y="33"/>
                </a:lnTo>
                <a:lnTo>
                  <a:pt x="330" y="26"/>
                </a:lnTo>
                <a:lnTo>
                  <a:pt x="354" y="20"/>
                </a:lnTo>
                <a:lnTo>
                  <a:pt x="379" y="13"/>
                </a:lnTo>
                <a:lnTo>
                  <a:pt x="403" y="9"/>
                </a:lnTo>
                <a:lnTo>
                  <a:pt x="428" y="5"/>
                </a:lnTo>
                <a:lnTo>
                  <a:pt x="452" y="4"/>
                </a:lnTo>
                <a:lnTo>
                  <a:pt x="478" y="2"/>
                </a:lnTo>
                <a:lnTo>
                  <a:pt x="504" y="0"/>
                </a:lnTo>
                <a:lnTo>
                  <a:pt x="2782" y="0"/>
                </a:lnTo>
                <a:lnTo>
                  <a:pt x="2782" y="263"/>
                </a:lnTo>
                <a:lnTo>
                  <a:pt x="1092" y="263"/>
                </a:lnTo>
                <a:lnTo>
                  <a:pt x="1092" y="263"/>
                </a:lnTo>
                <a:lnTo>
                  <a:pt x="1069" y="263"/>
                </a:lnTo>
                <a:lnTo>
                  <a:pt x="1045" y="265"/>
                </a:lnTo>
                <a:lnTo>
                  <a:pt x="1022" y="268"/>
                </a:lnTo>
                <a:lnTo>
                  <a:pt x="1001" y="271"/>
                </a:lnTo>
                <a:lnTo>
                  <a:pt x="978" y="276"/>
                </a:lnTo>
                <a:lnTo>
                  <a:pt x="957" y="283"/>
                </a:lnTo>
                <a:lnTo>
                  <a:pt x="935" y="291"/>
                </a:lnTo>
                <a:lnTo>
                  <a:pt x="914" y="299"/>
                </a:lnTo>
                <a:lnTo>
                  <a:pt x="895" y="307"/>
                </a:lnTo>
                <a:lnTo>
                  <a:pt x="875" y="317"/>
                </a:lnTo>
                <a:lnTo>
                  <a:pt x="855" y="329"/>
                </a:lnTo>
                <a:lnTo>
                  <a:pt x="838" y="340"/>
                </a:lnTo>
                <a:lnTo>
                  <a:pt x="820" y="353"/>
                </a:lnTo>
                <a:lnTo>
                  <a:pt x="802" y="368"/>
                </a:lnTo>
                <a:lnTo>
                  <a:pt x="785" y="381"/>
                </a:lnTo>
                <a:lnTo>
                  <a:pt x="769" y="397"/>
                </a:lnTo>
                <a:lnTo>
                  <a:pt x="754" y="412"/>
                </a:lnTo>
                <a:lnTo>
                  <a:pt x="740" y="428"/>
                </a:lnTo>
                <a:lnTo>
                  <a:pt x="727" y="446"/>
                </a:lnTo>
                <a:lnTo>
                  <a:pt x="713" y="464"/>
                </a:lnTo>
                <a:lnTo>
                  <a:pt x="702" y="482"/>
                </a:lnTo>
                <a:lnTo>
                  <a:pt x="691" y="502"/>
                </a:lnTo>
                <a:lnTo>
                  <a:pt x="681" y="521"/>
                </a:lnTo>
                <a:lnTo>
                  <a:pt x="671" y="542"/>
                </a:lnTo>
                <a:lnTo>
                  <a:pt x="663" y="562"/>
                </a:lnTo>
                <a:lnTo>
                  <a:pt x="656" y="583"/>
                </a:lnTo>
                <a:lnTo>
                  <a:pt x="650" y="606"/>
                </a:lnTo>
                <a:lnTo>
                  <a:pt x="645" y="627"/>
                </a:lnTo>
                <a:lnTo>
                  <a:pt x="640" y="650"/>
                </a:lnTo>
                <a:lnTo>
                  <a:pt x="638" y="673"/>
                </a:lnTo>
                <a:lnTo>
                  <a:pt x="637" y="696"/>
                </a:lnTo>
                <a:lnTo>
                  <a:pt x="635" y="719"/>
                </a:lnTo>
                <a:lnTo>
                  <a:pt x="635" y="719"/>
                </a:lnTo>
                <a:close/>
              </a:path>
            </a:pathLst>
          </a:custGeom>
          <a:solidFill>
            <a:schemeClr val="lt2"/>
          </a:solidFill>
          <a:ln>
            <a:noFill/>
          </a:ln>
        </p:spPr>
        <p:txBody>
          <a:bodyPr lIns="91425" tIns="45700" rIns="91425" bIns="45700" anchor="t" anchorCtr="0">
            <a:noAutofit/>
          </a:bodyPr>
          <a:lstStyle/>
          <a:p>
            <a:endParaRPr/>
          </a:p>
        </p:txBody>
      </p:sp>
      <p:sp>
        <p:nvSpPr>
          <p:cNvPr id="410" name="Shape 410"/>
          <p:cNvSpPr/>
          <p:nvPr/>
        </p:nvSpPr>
        <p:spPr>
          <a:xfrm>
            <a:off x="152401" y="3481387"/>
            <a:ext cx="498599" cy="1662000"/>
          </a:xfrm>
          <a:prstGeom prst="rect">
            <a:avLst/>
          </a:prstGeom>
          <a:solidFill>
            <a:schemeClr val="accent3"/>
          </a:solidFill>
          <a:ln>
            <a:noFill/>
          </a:ln>
        </p:spPr>
        <p:txBody>
          <a:bodyPr lIns="91425" tIns="45700" rIns="91425" bIns="45700" anchor="t" anchorCtr="0">
            <a:noAutofit/>
          </a:bodyPr>
          <a:lstStyle/>
          <a:p>
            <a:endParaRPr/>
          </a:p>
        </p:txBody>
      </p:sp>
      <p:sp>
        <p:nvSpPr>
          <p:cNvPr id="411" name="Shape 411"/>
          <p:cNvSpPr/>
          <p:nvPr/>
        </p:nvSpPr>
        <p:spPr>
          <a:xfrm>
            <a:off x="2413000" y="1028700"/>
            <a:ext cx="2432099" cy="156000"/>
          </a:xfrm>
          <a:prstGeom prst="rect">
            <a:avLst/>
          </a:prstGeom>
          <a:solidFill>
            <a:schemeClr val="accent3"/>
          </a:solidFill>
          <a:ln>
            <a:noFill/>
          </a:ln>
        </p:spPr>
        <p:txBody>
          <a:bodyPr lIns="91425" tIns="45700" rIns="91425" bIns="45700" anchor="t" anchorCtr="0">
            <a:noAutofit/>
          </a:bodyPr>
          <a:lstStyle/>
          <a:p>
            <a:endParaRPr/>
          </a:p>
        </p:txBody>
      </p:sp>
      <p:sp>
        <p:nvSpPr>
          <p:cNvPr id="412" name="Shape 412"/>
          <p:cNvSpPr/>
          <p:nvPr/>
        </p:nvSpPr>
        <p:spPr>
          <a:xfrm>
            <a:off x="4911726" y="1028700"/>
            <a:ext cx="1965299" cy="156000"/>
          </a:xfrm>
          <a:prstGeom prst="rect">
            <a:avLst/>
          </a:prstGeom>
          <a:solidFill>
            <a:srgbClr val="E3BC6D"/>
          </a:solidFill>
          <a:ln>
            <a:noFill/>
          </a:ln>
        </p:spPr>
        <p:txBody>
          <a:bodyPr lIns="91425" tIns="45700" rIns="91425" bIns="45700" anchor="t" anchorCtr="0">
            <a:noAutofit/>
          </a:bodyPr>
          <a:lstStyle/>
          <a:p>
            <a:endParaRPr/>
          </a:p>
        </p:txBody>
      </p:sp>
      <p:sp>
        <p:nvSpPr>
          <p:cNvPr id="413" name="Shape 413"/>
          <p:cNvSpPr/>
          <p:nvPr/>
        </p:nvSpPr>
        <p:spPr>
          <a:xfrm>
            <a:off x="6943725" y="1028700"/>
            <a:ext cx="2200199" cy="156000"/>
          </a:xfrm>
          <a:prstGeom prst="rect">
            <a:avLst/>
          </a:prstGeom>
          <a:solidFill>
            <a:schemeClr val="accent4"/>
          </a:solidFill>
          <a:ln>
            <a:noFill/>
          </a:ln>
        </p:spPr>
        <p:txBody>
          <a:bodyPr lIns="91425" tIns="45700" rIns="91425" bIns="45700" anchor="t" anchorCtr="0">
            <a:noAutofit/>
          </a:bodyPr>
          <a:lstStyle/>
          <a:p>
            <a:endParaRPr/>
          </a:p>
        </p:txBody>
      </p:sp>
      <p:sp>
        <p:nvSpPr>
          <p:cNvPr id="414" name="Shape 414"/>
          <p:cNvSpPr txBox="1">
            <a:spLocks noGrp="1"/>
          </p:cNvSpPr>
          <p:nvPr>
            <p:ph type="title"/>
          </p:nvPr>
        </p:nvSpPr>
        <p:spPr>
          <a:xfrm>
            <a:off x="854948" y="162403"/>
            <a:ext cx="7831799"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Caption">
    <p:spTree>
      <p:nvGrpSpPr>
        <p:cNvPr id="1" name="Shape 415"/>
        <p:cNvGrpSpPr/>
        <p:nvPr/>
      </p:nvGrpSpPr>
      <p:grpSpPr>
        <a:xfrm>
          <a:off x="0" y="0"/>
          <a:ext cx="0" cy="0"/>
          <a:chOff x="0" y="0"/>
          <a:chExt cx="0" cy="0"/>
        </a:xfrm>
      </p:grpSpPr>
      <p:sp>
        <p:nvSpPr>
          <p:cNvPr id="416" name="Shape 416"/>
          <p:cNvSpPr/>
          <p:nvPr/>
        </p:nvSpPr>
        <p:spPr>
          <a:xfrm rot="10800000" flipH="1">
            <a:off x="228600" y="4000518"/>
            <a:ext cx="2208225" cy="1145738"/>
          </a:xfrm>
          <a:custGeom>
            <a:avLst/>
            <a:gdLst/>
            <a:ahLst/>
            <a:cxnLst/>
            <a:rect l="0" t="0" r="0" b="0"/>
            <a:pathLst>
              <a:path w="10000" h="18832" extrusionOk="0">
                <a:moveTo>
                  <a:pt x="2283" y="11895"/>
                </a:moveTo>
                <a:lnTo>
                  <a:pt x="2283" y="11895"/>
                </a:lnTo>
                <a:cubicBezTo>
                  <a:pt x="2258" y="7997"/>
                  <a:pt x="2271" y="3898"/>
                  <a:pt x="2246" y="0"/>
                </a:cubicBezTo>
                <a:lnTo>
                  <a:pt x="37" y="98"/>
                </a:lnTo>
                <a:cubicBezTo>
                  <a:pt x="25" y="4986"/>
                  <a:pt x="12" y="9874"/>
                  <a:pt x="0" y="14762"/>
                </a:cubicBezTo>
                <a:lnTo>
                  <a:pt x="0" y="14762"/>
                </a:lnTo>
                <a:lnTo>
                  <a:pt x="0" y="14967"/>
                </a:lnTo>
                <a:cubicBezTo>
                  <a:pt x="2" y="15036"/>
                  <a:pt x="5" y="15104"/>
                  <a:pt x="7" y="15173"/>
                </a:cubicBezTo>
                <a:cubicBezTo>
                  <a:pt x="11" y="15241"/>
                  <a:pt x="14" y="15310"/>
                  <a:pt x="18" y="15378"/>
                </a:cubicBezTo>
                <a:cubicBezTo>
                  <a:pt x="24" y="15443"/>
                  <a:pt x="30" y="15509"/>
                  <a:pt x="36" y="15574"/>
                </a:cubicBezTo>
                <a:cubicBezTo>
                  <a:pt x="42" y="15642"/>
                  <a:pt x="48" y="15711"/>
                  <a:pt x="54" y="15779"/>
                </a:cubicBezTo>
                <a:cubicBezTo>
                  <a:pt x="61" y="15844"/>
                  <a:pt x="68" y="15910"/>
                  <a:pt x="75" y="15975"/>
                </a:cubicBezTo>
                <a:cubicBezTo>
                  <a:pt x="85" y="16037"/>
                  <a:pt x="94" y="16099"/>
                  <a:pt x="104" y="16161"/>
                </a:cubicBezTo>
                <a:cubicBezTo>
                  <a:pt x="116" y="16220"/>
                  <a:pt x="128" y="16278"/>
                  <a:pt x="140" y="16337"/>
                </a:cubicBezTo>
                <a:cubicBezTo>
                  <a:pt x="152" y="16402"/>
                  <a:pt x="164" y="16468"/>
                  <a:pt x="176" y="16533"/>
                </a:cubicBezTo>
                <a:cubicBezTo>
                  <a:pt x="189" y="16592"/>
                  <a:pt x="203" y="16650"/>
                  <a:pt x="216" y="16709"/>
                </a:cubicBezTo>
                <a:cubicBezTo>
                  <a:pt x="230" y="16761"/>
                  <a:pt x="245" y="16813"/>
                  <a:pt x="259" y="16865"/>
                </a:cubicBezTo>
                <a:cubicBezTo>
                  <a:pt x="275" y="16924"/>
                  <a:pt x="290" y="16982"/>
                  <a:pt x="306" y="17041"/>
                </a:cubicBezTo>
                <a:cubicBezTo>
                  <a:pt x="324" y="17097"/>
                  <a:pt x="341" y="17152"/>
                  <a:pt x="359" y="17208"/>
                </a:cubicBezTo>
                <a:cubicBezTo>
                  <a:pt x="376" y="17254"/>
                  <a:pt x="393" y="17299"/>
                  <a:pt x="410" y="17345"/>
                </a:cubicBezTo>
                <a:cubicBezTo>
                  <a:pt x="430" y="17400"/>
                  <a:pt x="451" y="17456"/>
                  <a:pt x="471" y="17511"/>
                </a:cubicBezTo>
                <a:cubicBezTo>
                  <a:pt x="490" y="17557"/>
                  <a:pt x="509" y="17602"/>
                  <a:pt x="528" y="17648"/>
                </a:cubicBezTo>
                <a:cubicBezTo>
                  <a:pt x="550" y="17690"/>
                  <a:pt x="571" y="17733"/>
                  <a:pt x="593" y="17775"/>
                </a:cubicBezTo>
                <a:cubicBezTo>
                  <a:pt x="615" y="17817"/>
                  <a:pt x="636" y="17860"/>
                  <a:pt x="658" y="17902"/>
                </a:cubicBezTo>
                <a:cubicBezTo>
                  <a:pt x="681" y="17945"/>
                  <a:pt x="703" y="17987"/>
                  <a:pt x="726" y="18030"/>
                </a:cubicBezTo>
                <a:lnTo>
                  <a:pt x="798" y="18147"/>
                </a:lnTo>
                <a:cubicBezTo>
                  <a:pt x="822" y="18180"/>
                  <a:pt x="846" y="18212"/>
                  <a:pt x="870" y="18245"/>
                </a:cubicBezTo>
                <a:lnTo>
                  <a:pt x="945" y="18353"/>
                </a:lnTo>
                <a:cubicBezTo>
                  <a:pt x="973" y="18379"/>
                  <a:pt x="1000" y="18405"/>
                  <a:pt x="1028" y="18431"/>
                </a:cubicBezTo>
                <a:cubicBezTo>
                  <a:pt x="1053" y="18457"/>
                  <a:pt x="1079" y="18483"/>
                  <a:pt x="1104" y="18509"/>
                </a:cubicBezTo>
                <a:lnTo>
                  <a:pt x="1186" y="18597"/>
                </a:lnTo>
                <a:lnTo>
                  <a:pt x="1272" y="18656"/>
                </a:lnTo>
                <a:cubicBezTo>
                  <a:pt x="1302" y="18672"/>
                  <a:pt x="1332" y="18689"/>
                  <a:pt x="1362" y="18705"/>
                </a:cubicBezTo>
                <a:cubicBezTo>
                  <a:pt x="1391" y="18721"/>
                  <a:pt x="1420" y="18738"/>
                  <a:pt x="1449" y="18754"/>
                </a:cubicBezTo>
                <a:cubicBezTo>
                  <a:pt x="1479" y="18770"/>
                  <a:pt x="1508" y="18787"/>
                  <a:pt x="1538" y="18803"/>
                </a:cubicBezTo>
                <a:lnTo>
                  <a:pt x="1625" y="18812"/>
                </a:lnTo>
                <a:cubicBezTo>
                  <a:pt x="1656" y="18819"/>
                  <a:pt x="1687" y="18825"/>
                  <a:pt x="1718" y="18832"/>
                </a:cubicBezTo>
                <a:lnTo>
                  <a:pt x="1812" y="18832"/>
                </a:lnTo>
                <a:lnTo>
                  <a:pt x="10000" y="18832"/>
                </a:lnTo>
                <a:lnTo>
                  <a:pt x="10000" y="16278"/>
                </a:lnTo>
                <a:lnTo>
                  <a:pt x="3925" y="16278"/>
                </a:lnTo>
                <a:lnTo>
                  <a:pt x="3925" y="16278"/>
                </a:lnTo>
                <a:lnTo>
                  <a:pt x="3843" y="16278"/>
                </a:lnTo>
                <a:cubicBezTo>
                  <a:pt x="3814" y="16272"/>
                  <a:pt x="3785" y="16265"/>
                  <a:pt x="3756" y="16259"/>
                </a:cubicBezTo>
                <a:lnTo>
                  <a:pt x="3674" y="16229"/>
                </a:lnTo>
                <a:cubicBezTo>
                  <a:pt x="3649" y="16219"/>
                  <a:pt x="3623" y="16210"/>
                  <a:pt x="3598" y="16200"/>
                </a:cubicBezTo>
                <a:cubicBezTo>
                  <a:pt x="3570" y="16184"/>
                  <a:pt x="3543" y="16167"/>
                  <a:pt x="3515" y="16151"/>
                </a:cubicBezTo>
                <a:lnTo>
                  <a:pt x="3440" y="16082"/>
                </a:lnTo>
                <a:lnTo>
                  <a:pt x="3361" y="16024"/>
                </a:lnTo>
                <a:cubicBezTo>
                  <a:pt x="3336" y="15998"/>
                  <a:pt x="3310" y="15972"/>
                  <a:pt x="3285" y="15946"/>
                </a:cubicBezTo>
                <a:lnTo>
                  <a:pt x="3217" y="15857"/>
                </a:lnTo>
                <a:cubicBezTo>
                  <a:pt x="3193" y="15828"/>
                  <a:pt x="3169" y="15798"/>
                  <a:pt x="3145" y="15769"/>
                </a:cubicBezTo>
                <a:lnTo>
                  <a:pt x="3073" y="15652"/>
                </a:lnTo>
                <a:cubicBezTo>
                  <a:pt x="3053" y="15616"/>
                  <a:pt x="3032" y="15580"/>
                  <a:pt x="3012" y="15544"/>
                </a:cubicBezTo>
                <a:cubicBezTo>
                  <a:pt x="2991" y="15505"/>
                  <a:pt x="2969" y="15466"/>
                  <a:pt x="2948" y="15427"/>
                </a:cubicBezTo>
                <a:cubicBezTo>
                  <a:pt x="2926" y="15385"/>
                  <a:pt x="2905" y="15342"/>
                  <a:pt x="2883" y="15300"/>
                </a:cubicBezTo>
                <a:cubicBezTo>
                  <a:pt x="2863" y="15254"/>
                  <a:pt x="2842" y="15209"/>
                  <a:pt x="2822" y="15163"/>
                </a:cubicBezTo>
                <a:cubicBezTo>
                  <a:pt x="2803" y="15114"/>
                  <a:pt x="2783" y="15065"/>
                  <a:pt x="2764" y="15016"/>
                </a:cubicBezTo>
                <a:lnTo>
                  <a:pt x="2710" y="14869"/>
                </a:lnTo>
                <a:cubicBezTo>
                  <a:pt x="2693" y="14817"/>
                  <a:pt x="2677" y="14765"/>
                  <a:pt x="2660" y="14713"/>
                </a:cubicBezTo>
                <a:cubicBezTo>
                  <a:pt x="2644" y="14657"/>
                  <a:pt x="2629" y="14602"/>
                  <a:pt x="2613" y="14546"/>
                </a:cubicBezTo>
                <a:cubicBezTo>
                  <a:pt x="2596" y="14491"/>
                  <a:pt x="2580" y="14435"/>
                  <a:pt x="2563" y="14380"/>
                </a:cubicBezTo>
                <a:cubicBezTo>
                  <a:pt x="2550" y="14321"/>
                  <a:pt x="2536" y="14263"/>
                  <a:pt x="2523" y="14204"/>
                </a:cubicBezTo>
                <a:cubicBezTo>
                  <a:pt x="2510" y="14139"/>
                  <a:pt x="2497" y="14073"/>
                  <a:pt x="2484" y="14008"/>
                </a:cubicBezTo>
                <a:cubicBezTo>
                  <a:pt x="2472" y="13943"/>
                  <a:pt x="2460" y="13877"/>
                  <a:pt x="2448" y="13812"/>
                </a:cubicBezTo>
                <a:cubicBezTo>
                  <a:pt x="2436" y="13750"/>
                  <a:pt x="2424" y="13689"/>
                  <a:pt x="2412" y="13627"/>
                </a:cubicBezTo>
                <a:cubicBezTo>
                  <a:pt x="2402" y="13562"/>
                  <a:pt x="2393" y="13496"/>
                  <a:pt x="2383" y="13431"/>
                </a:cubicBezTo>
                <a:cubicBezTo>
                  <a:pt x="2375" y="13362"/>
                  <a:pt x="2366" y="13294"/>
                  <a:pt x="2358" y="13225"/>
                </a:cubicBezTo>
                <a:cubicBezTo>
                  <a:pt x="2351" y="13157"/>
                  <a:pt x="2343" y="13088"/>
                  <a:pt x="2336" y="13020"/>
                </a:cubicBezTo>
                <a:lnTo>
                  <a:pt x="2318" y="12795"/>
                </a:lnTo>
                <a:cubicBezTo>
                  <a:pt x="2312" y="12726"/>
                  <a:pt x="2307" y="12658"/>
                  <a:pt x="2301" y="12589"/>
                </a:cubicBezTo>
                <a:cubicBezTo>
                  <a:pt x="2298" y="12514"/>
                  <a:pt x="2296" y="12439"/>
                  <a:pt x="2293" y="12364"/>
                </a:cubicBezTo>
                <a:lnTo>
                  <a:pt x="2290" y="12139"/>
                </a:lnTo>
                <a:cubicBezTo>
                  <a:pt x="2288" y="12058"/>
                  <a:pt x="2285" y="11976"/>
                  <a:pt x="2283" y="11895"/>
                </a:cubicBezTo>
                <a:lnTo>
                  <a:pt x="2283" y="11895"/>
                </a:lnTo>
                <a:close/>
              </a:path>
            </a:pathLst>
          </a:custGeom>
          <a:solidFill>
            <a:schemeClr val="accent2"/>
          </a:solidFill>
          <a:ln>
            <a:noFill/>
          </a:ln>
        </p:spPr>
        <p:txBody>
          <a:bodyPr lIns="91425" tIns="45700" rIns="91425" bIns="45700" anchor="t" anchorCtr="0">
            <a:noAutofit/>
          </a:bodyPr>
          <a:lstStyle/>
          <a:p>
            <a:endParaRPr/>
          </a:p>
        </p:txBody>
      </p:sp>
      <p:sp>
        <p:nvSpPr>
          <p:cNvPr id="417" name="Shape 417"/>
          <p:cNvSpPr/>
          <p:nvPr/>
        </p:nvSpPr>
        <p:spPr>
          <a:xfrm>
            <a:off x="2497136" y="4000500"/>
            <a:ext cx="2432099" cy="156000"/>
          </a:xfrm>
          <a:prstGeom prst="rect">
            <a:avLst/>
          </a:prstGeom>
          <a:solidFill>
            <a:srgbClr val="BF8AC9"/>
          </a:solidFill>
          <a:ln>
            <a:noFill/>
          </a:ln>
        </p:spPr>
        <p:txBody>
          <a:bodyPr lIns="91425" tIns="45700" rIns="91425" bIns="45700" anchor="t" anchorCtr="0">
            <a:noAutofit/>
          </a:bodyPr>
          <a:lstStyle/>
          <a:p>
            <a:endParaRPr/>
          </a:p>
        </p:txBody>
      </p:sp>
      <p:sp>
        <p:nvSpPr>
          <p:cNvPr id="418" name="Shape 418"/>
          <p:cNvSpPr/>
          <p:nvPr/>
        </p:nvSpPr>
        <p:spPr>
          <a:xfrm>
            <a:off x="4995862" y="4000500"/>
            <a:ext cx="1965299" cy="156000"/>
          </a:xfrm>
          <a:prstGeom prst="rect">
            <a:avLst/>
          </a:prstGeom>
          <a:solidFill>
            <a:schemeClr val="lt2"/>
          </a:solidFill>
          <a:ln>
            <a:noFill/>
          </a:ln>
        </p:spPr>
        <p:txBody>
          <a:bodyPr lIns="91425" tIns="45700" rIns="91425" bIns="45700" anchor="t" anchorCtr="0">
            <a:noAutofit/>
          </a:bodyPr>
          <a:lstStyle/>
          <a:p>
            <a:endParaRPr/>
          </a:p>
        </p:txBody>
      </p:sp>
      <p:sp>
        <p:nvSpPr>
          <p:cNvPr id="419" name="Shape 419"/>
          <p:cNvSpPr/>
          <p:nvPr/>
        </p:nvSpPr>
        <p:spPr>
          <a:xfrm>
            <a:off x="7010400" y="4000500"/>
            <a:ext cx="2133599" cy="156000"/>
          </a:xfrm>
          <a:prstGeom prst="rect">
            <a:avLst/>
          </a:prstGeom>
          <a:solidFill>
            <a:srgbClr val="BB4C4B"/>
          </a:solidFill>
          <a:ln>
            <a:noFill/>
          </a:ln>
        </p:spPr>
        <p:txBody>
          <a:bodyPr lIns="91425" tIns="45700" rIns="91425" bIns="45700" anchor="t" anchorCtr="0">
            <a:noAutofit/>
          </a:bodyPr>
          <a:lstStyle/>
          <a:p>
            <a:endParaRPr/>
          </a:p>
        </p:txBody>
      </p:sp>
      <p:sp>
        <p:nvSpPr>
          <p:cNvPr id="420" name="Shape 420"/>
          <p:cNvSpPr txBox="1">
            <a:spLocks noGrp="1"/>
          </p:cNvSpPr>
          <p:nvPr>
            <p:ph type="body" idx="1"/>
          </p:nvPr>
        </p:nvSpPr>
        <p:spPr>
          <a:xfrm>
            <a:off x="1020958" y="4406309"/>
            <a:ext cx="7813199" cy="519599"/>
          </a:xfrm>
          <a:prstGeom prst="rect">
            <a:avLst/>
          </a:prstGeom>
        </p:spPr>
        <p:txBody>
          <a:bodyPr lIns="91425" tIns="91425" rIns="91425" bIns="91425" anchor="t" anchorCtr="0"/>
          <a:lstStyle>
            <a:lvl1pPr marL="285750" indent="-171450" algn="r">
              <a:spcBef>
                <a:spcPts val="0"/>
              </a:spcBef>
              <a:buSzPct val="100000"/>
              <a:buNone/>
              <a:defRPr sz="1800" b="1"/>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0"/>
        <p:cNvGrpSpPr/>
        <p:nvPr/>
      </p:nvGrpSpPr>
      <p:grpSpPr>
        <a:xfrm>
          <a:off x="0" y="0"/>
          <a:ext cx="0" cy="0"/>
          <a:chOff x="0" y="0"/>
          <a:chExt cx="0" cy="0"/>
        </a:xfrm>
      </p:grpSpPr>
      <p:sp>
        <p:nvSpPr>
          <p:cNvPr id="61" name="Shape 61"/>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endParaRPr/>
          </a:p>
        </p:txBody>
      </p:sp>
      <p:grpSp>
        <p:nvGrpSpPr>
          <p:cNvPr id="62" name="Shape 62"/>
          <p:cNvGrpSpPr/>
          <p:nvPr/>
        </p:nvGrpSpPr>
        <p:grpSpPr>
          <a:xfrm>
            <a:off x="0" y="-1078"/>
            <a:ext cx="649180" cy="5144627"/>
            <a:chOff x="0" y="-1438"/>
            <a:chExt cx="649180" cy="6859503"/>
          </a:xfrm>
        </p:grpSpPr>
        <p:sp>
          <p:nvSpPr>
            <p:cNvPr id="63" name="Shape 63"/>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0"/>
              </a:schemeClr>
            </a:solidFill>
            <a:ln>
              <a:noFill/>
            </a:ln>
          </p:spPr>
          <p:txBody>
            <a:bodyPr lIns="91425" tIns="45700" rIns="91425" bIns="45700" anchor="ctr" anchorCtr="0">
              <a:noAutofit/>
            </a:bodyPr>
            <a:lstStyle/>
            <a:p>
              <a:endParaRPr/>
            </a:p>
          </p:txBody>
        </p:sp>
        <p:sp>
          <p:nvSpPr>
            <p:cNvPr id="64" name="Shape 64"/>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0"/>
              </a:schemeClr>
            </a:solidFill>
            <a:ln>
              <a:noFill/>
            </a:ln>
          </p:spPr>
          <p:txBody>
            <a:bodyPr lIns="91425" tIns="45700" rIns="91425" bIns="45700" anchor="ctr" anchorCtr="0">
              <a:noAutofit/>
            </a:bodyPr>
            <a:lstStyle/>
            <a:p>
              <a:endParaRPr/>
            </a:p>
          </p:txBody>
        </p:sp>
      </p:grpSp>
      <p:grpSp>
        <p:nvGrpSpPr>
          <p:cNvPr id="65" name="Shape 65"/>
          <p:cNvGrpSpPr/>
          <p:nvPr/>
        </p:nvGrpSpPr>
        <p:grpSpPr>
          <a:xfrm flipH="1">
            <a:off x="8494493" y="0"/>
            <a:ext cx="649180" cy="5144627"/>
            <a:chOff x="0" y="-1438"/>
            <a:chExt cx="649180" cy="6859503"/>
          </a:xfrm>
        </p:grpSpPr>
        <p:sp>
          <p:nvSpPr>
            <p:cNvPr id="66" name="Shape 66"/>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0"/>
              </a:schemeClr>
            </a:solidFill>
            <a:ln>
              <a:noFill/>
            </a:ln>
          </p:spPr>
          <p:txBody>
            <a:bodyPr lIns="91425" tIns="45700" rIns="91425" bIns="45700" anchor="ctr" anchorCtr="0">
              <a:noAutofit/>
            </a:bodyPr>
            <a:lstStyle/>
            <a:p>
              <a:endParaRPr/>
            </a:p>
          </p:txBody>
        </p:sp>
        <p:sp>
          <p:nvSpPr>
            <p:cNvPr id="67" name="Shape 67"/>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0"/>
              </a:schemeClr>
            </a:solidFill>
            <a:ln>
              <a:noFill/>
            </a:ln>
          </p:spPr>
          <p:txBody>
            <a:bodyPr lIns="91425" tIns="45700" rIns="91425" bIns="45700" anchor="ctr" anchorCtr="0">
              <a:noAutofit/>
            </a:bodyPr>
            <a:lstStyle/>
            <a:p>
              <a:endParaRPr/>
            </a:p>
          </p:txBody>
        </p:sp>
      </p:grpSp>
      <p:sp>
        <p:nvSpPr>
          <p:cNvPr id="68" name="Shape 68"/>
          <p:cNvSpPr/>
          <p:nvPr/>
        </p:nvSpPr>
        <p:spPr>
          <a:xfrm>
            <a:off x="0" y="4743450"/>
            <a:ext cx="9144000" cy="401099"/>
          </a:xfrm>
          <a:prstGeom prst="rect">
            <a:avLst/>
          </a:prstGeom>
          <a:solidFill>
            <a:schemeClr val="dk1">
              <a:alpha val="14900"/>
            </a:schemeClr>
          </a:solidFill>
          <a:ln>
            <a:noFill/>
          </a:ln>
        </p:spPr>
        <p:txBody>
          <a:bodyPr lIns="91425" tIns="45700" rIns="91425" bIns="45700" anchor="ctr" anchorCtr="0">
            <a:noAutofit/>
          </a:bodyPr>
          <a:lstStyle/>
          <a:p>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21"/>
        <p:cNvGrpSpPr/>
        <p:nvPr/>
      </p:nvGrpSpPr>
      <p:grpSpPr>
        <a:xfrm>
          <a:off x="0" y="0"/>
          <a:ext cx="0" cy="0"/>
          <a:chOff x="0" y="0"/>
          <a:chExt cx="0" cy="0"/>
        </a:xfrm>
      </p:grpSpPr>
      <p:sp>
        <p:nvSpPr>
          <p:cNvPr id="422" name="Shape 422"/>
          <p:cNvSpPr/>
          <p:nvPr/>
        </p:nvSpPr>
        <p:spPr>
          <a:xfrm>
            <a:off x="2413000" y="0"/>
            <a:ext cx="2432099" cy="156000"/>
          </a:xfrm>
          <a:prstGeom prst="rect">
            <a:avLst/>
          </a:prstGeom>
          <a:solidFill>
            <a:schemeClr val="accent3"/>
          </a:solidFill>
          <a:ln>
            <a:noFill/>
          </a:ln>
        </p:spPr>
        <p:txBody>
          <a:bodyPr lIns="91425" tIns="45700" rIns="91425" bIns="45700" anchor="t" anchorCtr="0">
            <a:noAutofit/>
          </a:bodyPr>
          <a:lstStyle/>
          <a:p>
            <a:endParaRPr/>
          </a:p>
        </p:txBody>
      </p:sp>
      <p:sp>
        <p:nvSpPr>
          <p:cNvPr id="423" name="Shape 423"/>
          <p:cNvSpPr/>
          <p:nvPr/>
        </p:nvSpPr>
        <p:spPr>
          <a:xfrm>
            <a:off x="4911726" y="0"/>
            <a:ext cx="1965299" cy="156000"/>
          </a:xfrm>
          <a:prstGeom prst="rect">
            <a:avLst/>
          </a:prstGeom>
          <a:solidFill>
            <a:srgbClr val="E3BC6D"/>
          </a:solidFill>
          <a:ln>
            <a:noFill/>
          </a:ln>
        </p:spPr>
        <p:txBody>
          <a:bodyPr lIns="91425" tIns="45700" rIns="91425" bIns="45700" anchor="t" anchorCtr="0">
            <a:noAutofit/>
          </a:bodyPr>
          <a:lstStyle/>
          <a:p>
            <a:endParaRPr/>
          </a:p>
        </p:txBody>
      </p:sp>
      <p:sp>
        <p:nvSpPr>
          <p:cNvPr id="424" name="Shape 424"/>
          <p:cNvSpPr/>
          <p:nvPr/>
        </p:nvSpPr>
        <p:spPr>
          <a:xfrm>
            <a:off x="6943725" y="0"/>
            <a:ext cx="2200199" cy="156000"/>
          </a:xfrm>
          <a:prstGeom prst="rect">
            <a:avLst/>
          </a:prstGeom>
          <a:solidFill>
            <a:schemeClr val="accent4"/>
          </a:solidFill>
          <a:ln>
            <a:noFill/>
          </a:ln>
        </p:spPr>
        <p:txBody>
          <a:bodyPr lIns="91425" tIns="45700" rIns="91425" bIns="45700" anchor="t" anchorCtr="0">
            <a:noAutofit/>
          </a:bodyPr>
          <a:lstStyle/>
          <a:p>
            <a:endParaRPr/>
          </a:p>
        </p:txBody>
      </p:sp>
      <p:sp>
        <p:nvSpPr>
          <p:cNvPr id="425" name="Shape 425"/>
          <p:cNvSpPr/>
          <p:nvPr/>
        </p:nvSpPr>
        <p:spPr>
          <a:xfrm>
            <a:off x="0" y="0"/>
            <a:ext cx="2346300" cy="156000"/>
          </a:xfrm>
          <a:prstGeom prst="rect">
            <a:avLst/>
          </a:prstGeom>
          <a:solidFill>
            <a:srgbClr val="E3BC6D"/>
          </a:solidFill>
          <a:ln>
            <a:noFill/>
          </a:ln>
        </p:spPr>
        <p:txBody>
          <a:bodyPr lIns="91425" tIns="45700" rIns="91425" bIns="45700" anchor="t" anchorCtr="0">
            <a:noAutofit/>
          </a:bodyPr>
          <a:lstStyle/>
          <a:p>
            <a:endParaRPr/>
          </a:p>
        </p:txBody>
      </p:sp>
      <p:sp>
        <p:nvSpPr>
          <p:cNvPr id="426" name="Shape 426"/>
          <p:cNvSpPr/>
          <p:nvPr/>
        </p:nvSpPr>
        <p:spPr>
          <a:xfrm>
            <a:off x="0" y="4987527"/>
            <a:ext cx="2432099" cy="156000"/>
          </a:xfrm>
          <a:prstGeom prst="rect">
            <a:avLst/>
          </a:prstGeom>
          <a:solidFill>
            <a:srgbClr val="BF8AC9"/>
          </a:solidFill>
          <a:ln>
            <a:noFill/>
          </a:ln>
        </p:spPr>
        <p:txBody>
          <a:bodyPr lIns="91425" tIns="45700" rIns="91425" bIns="45700" anchor="t" anchorCtr="0">
            <a:noAutofit/>
          </a:bodyPr>
          <a:lstStyle/>
          <a:p>
            <a:endParaRPr/>
          </a:p>
        </p:txBody>
      </p:sp>
      <p:sp>
        <p:nvSpPr>
          <p:cNvPr id="427" name="Shape 427"/>
          <p:cNvSpPr/>
          <p:nvPr/>
        </p:nvSpPr>
        <p:spPr>
          <a:xfrm>
            <a:off x="2498725" y="4987527"/>
            <a:ext cx="1965299" cy="156000"/>
          </a:xfrm>
          <a:prstGeom prst="rect">
            <a:avLst/>
          </a:prstGeom>
          <a:solidFill>
            <a:schemeClr val="accent5"/>
          </a:solidFill>
          <a:ln>
            <a:noFill/>
          </a:ln>
        </p:spPr>
        <p:txBody>
          <a:bodyPr lIns="91425" tIns="45700" rIns="91425" bIns="45700" anchor="t" anchorCtr="0">
            <a:noAutofit/>
          </a:bodyPr>
          <a:lstStyle/>
          <a:p>
            <a:endParaRPr/>
          </a:p>
        </p:txBody>
      </p:sp>
      <p:sp>
        <p:nvSpPr>
          <p:cNvPr id="428" name="Shape 428"/>
          <p:cNvSpPr/>
          <p:nvPr/>
        </p:nvSpPr>
        <p:spPr>
          <a:xfrm>
            <a:off x="4513262" y="4987527"/>
            <a:ext cx="4630799" cy="156000"/>
          </a:xfrm>
          <a:prstGeom prst="rect">
            <a:avLst/>
          </a:prstGeom>
          <a:solidFill>
            <a:schemeClr val="accent3"/>
          </a:solidFill>
          <a:ln>
            <a:noFill/>
          </a:ln>
        </p:spPr>
        <p:txBody>
          <a:bodyPr lIns="91425" tIns="45700" rIns="91425" bIns="45700" anchor="t" anchorCtr="0">
            <a:noAutofit/>
          </a:bodyPr>
          <a:lstStyle/>
          <a:p>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432"/>
        <p:cNvGrpSpPr/>
        <p:nvPr/>
      </p:nvGrpSpPr>
      <p:grpSpPr>
        <a:xfrm>
          <a:off x="0" y="0"/>
          <a:ext cx="0" cy="0"/>
          <a:chOff x="0" y="0"/>
          <a:chExt cx="0" cy="0"/>
        </a:xfrm>
      </p:grpSpPr>
      <p:sp>
        <p:nvSpPr>
          <p:cNvPr id="433" name="Shape 433"/>
          <p:cNvSpPr/>
          <p:nvPr/>
        </p:nvSpPr>
        <p:spPr>
          <a:xfrm rot="10800000" flipH="1">
            <a:off x="0" y="2984999"/>
            <a:ext cx="9144000" cy="2158500"/>
          </a:xfrm>
          <a:prstGeom prst="rect">
            <a:avLst/>
          </a:prstGeom>
          <a:solidFill>
            <a:schemeClr val="lt1"/>
          </a:solidFill>
          <a:ln>
            <a:noFill/>
          </a:ln>
        </p:spPr>
        <p:txBody>
          <a:bodyPr lIns="91425" tIns="45700" rIns="91425" bIns="45700" anchor="ctr" anchorCtr="0">
            <a:noAutofit/>
          </a:bodyPr>
          <a:lstStyle/>
          <a:p>
            <a:endParaRPr/>
          </a:p>
        </p:txBody>
      </p:sp>
      <p:sp>
        <p:nvSpPr>
          <p:cNvPr id="434" name="Shape 434"/>
          <p:cNvSpPr/>
          <p:nvPr/>
        </p:nvSpPr>
        <p:spPr>
          <a:xfrm>
            <a:off x="0" y="2393175"/>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endParaRPr/>
          </a:p>
        </p:txBody>
      </p:sp>
      <p:sp>
        <p:nvSpPr>
          <p:cNvPr id="435" name="Shape 435"/>
          <p:cNvSpPr/>
          <p:nvPr/>
        </p:nvSpPr>
        <p:spPr>
          <a:xfrm rot="10800000" flipH="1">
            <a:off x="0" y="2983958"/>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endParaRPr/>
          </a:p>
        </p:txBody>
      </p:sp>
      <p:sp>
        <p:nvSpPr>
          <p:cNvPr id="436" name="Shape 436"/>
          <p:cNvSpPr txBox="1">
            <a:spLocks noGrp="1"/>
          </p:cNvSpPr>
          <p:nvPr>
            <p:ph type="ctrTitle"/>
          </p:nvPr>
        </p:nvSpPr>
        <p:spPr>
          <a:xfrm>
            <a:off x="685800" y="1746892"/>
            <a:ext cx="7772400" cy="1238099"/>
          </a:xfrm>
          <a:prstGeom prst="rect">
            <a:avLst/>
          </a:prstGeom>
        </p:spPr>
        <p:txBody>
          <a:bodyPr lIns="91425" tIns="91425" rIns="91425" bIns="91425" anchor="b" anchorCtr="0"/>
          <a:lstStyle>
            <a:lvl1pPr algn="ctr">
              <a:defRPr/>
            </a:lvl1pPr>
            <a:lvl2pPr algn="ctr">
              <a:defRPr/>
            </a:lvl2pPr>
            <a:lvl3pPr algn="ctr">
              <a:defRPr/>
            </a:lvl3pPr>
            <a:lvl4pPr algn="ctr">
              <a:defRPr/>
            </a:lvl4pPr>
            <a:lvl5pPr algn="ctr">
              <a:defRPr/>
            </a:lvl5pPr>
            <a:lvl6pPr algn="ctr">
              <a:defRPr/>
            </a:lvl6pPr>
            <a:lvl7pPr algn="ctr">
              <a:defRPr/>
            </a:lvl7pPr>
            <a:lvl8pPr algn="ctr">
              <a:defRPr/>
            </a:lvl8pPr>
            <a:lvl9pPr algn="ctr">
              <a:defRPr/>
            </a:lvl9pPr>
          </a:lstStyle>
          <a:p>
            <a:endParaRPr/>
          </a:p>
        </p:txBody>
      </p:sp>
      <p:sp>
        <p:nvSpPr>
          <p:cNvPr id="437" name="Shape 437"/>
          <p:cNvSpPr txBox="1">
            <a:spLocks noGrp="1"/>
          </p:cNvSpPr>
          <p:nvPr>
            <p:ph type="subTitle" idx="1"/>
          </p:nvPr>
        </p:nvSpPr>
        <p:spPr>
          <a:xfrm>
            <a:off x="685800" y="3093357"/>
            <a:ext cx="7772400" cy="666600"/>
          </a:xfrm>
          <a:prstGeom prst="rect">
            <a:avLst/>
          </a:prstGeom>
        </p:spPr>
        <p:txBody>
          <a:bodyPr lIns="91425" tIns="91425" rIns="91425" bIns="91425" anchor="t" anchorCtr="0"/>
          <a:lstStyle>
            <a:lvl1pPr marL="0" indent="152400" algn="ctr">
              <a:spcBef>
                <a:spcPts val="0"/>
              </a:spcBef>
              <a:buClr>
                <a:schemeClr val="dk2"/>
              </a:buClr>
              <a:buSzPct val="100000"/>
              <a:buNone/>
              <a:defRPr sz="2400" i="1">
                <a:solidFill>
                  <a:schemeClr val="dk2"/>
                </a:solidFill>
              </a:defRPr>
            </a:lvl1pPr>
            <a:lvl2pPr marL="0" indent="152400" algn="ctr">
              <a:spcBef>
                <a:spcPts val="0"/>
              </a:spcBef>
              <a:buClr>
                <a:schemeClr val="dk2"/>
              </a:buClr>
              <a:buNone/>
              <a:defRPr i="1">
                <a:solidFill>
                  <a:schemeClr val="dk2"/>
                </a:solidFill>
              </a:defRPr>
            </a:lvl2pPr>
            <a:lvl3pPr marL="0" indent="152400" algn="ctr">
              <a:spcBef>
                <a:spcPts val="0"/>
              </a:spcBef>
              <a:buClr>
                <a:schemeClr val="dk2"/>
              </a:buClr>
              <a:buNone/>
              <a:defRPr i="1">
                <a:solidFill>
                  <a:schemeClr val="dk2"/>
                </a:solidFill>
              </a:defRPr>
            </a:lvl3pPr>
            <a:lvl4pPr marL="0" indent="152400" algn="ctr">
              <a:spcBef>
                <a:spcPts val="0"/>
              </a:spcBef>
              <a:buClr>
                <a:schemeClr val="dk2"/>
              </a:buClr>
              <a:buSzPct val="100000"/>
              <a:buNone/>
              <a:defRPr sz="2400" i="1">
                <a:solidFill>
                  <a:schemeClr val="dk2"/>
                </a:solidFill>
              </a:defRPr>
            </a:lvl4pPr>
            <a:lvl5pPr marL="0" indent="152400" algn="ctr">
              <a:spcBef>
                <a:spcPts val="0"/>
              </a:spcBef>
              <a:buClr>
                <a:schemeClr val="dk2"/>
              </a:buClr>
              <a:buSzPct val="100000"/>
              <a:buNone/>
              <a:defRPr sz="2400" i="1">
                <a:solidFill>
                  <a:schemeClr val="dk2"/>
                </a:solidFill>
              </a:defRPr>
            </a:lvl5pPr>
            <a:lvl6pPr marL="0" indent="152400" algn="ctr">
              <a:spcBef>
                <a:spcPts val="0"/>
              </a:spcBef>
              <a:buClr>
                <a:schemeClr val="dk2"/>
              </a:buClr>
              <a:buSzPct val="100000"/>
              <a:buNone/>
              <a:defRPr sz="2400" i="1">
                <a:solidFill>
                  <a:schemeClr val="dk2"/>
                </a:solidFill>
              </a:defRPr>
            </a:lvl6pPr>
            <a:lvl7pPr marL="0" indent="152400" algn="ctr">
              <a:spcBef>
                <a:spcPts val="0"/>
              </a:spcBef>
              <a:buClr>
                <a:schemeClr val="dk2"/>
              </a:buClr>
              <a:buSzPct val="100000"/>
              <a:buNone/>
              <a:defRPr sz="2400" i="1">
                <a:solidFill>
                  <a:schemeClr val="dk2"/>
                </a:solidFill>
              </a:defRPr>
            </a:lvl7pPr>
            <a:lvl8pPr marL="0" indent="152400" algn="ctr">
              <a:spcBef>
                <a:spcPts val="0"/>
              </a:spcBef>
              <a:buClr>
                <a:schemeClr val="dk2"/>
              </a:buClr>
              <a:buSzPct val="100000"/>
              <a:buNone/>
              <a:defRPr sz="2400" i="1">
                <a:solidFill>
                  <a:schemeClr val="dk2"/>
                </a:solidFill>
              </a:defRPr>
            </a:lvl8pPr>
            <a:lvl9pPr marL="0" indent="152400" algn="ctr">
              <a:spcBef>
                <a:spcPts val="0"/>
              </a:spcBef>
              <a:buClr>
                <a:schemeClr val="dk2"/>
              </a:buClr>
              <a:buSzPct val="100000"/>
              <a:buNone/>
              <a:defRPr sz="2400" i="1">
                <a:solidFill>
                  <a:schemeClr val="dk2"/>
                </a:solidFill>
              </a:defRPr>
            </a:lvl9pPr>
          </a:lstStyle>
          <a:p>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438"/>
        <p:cNvGrpSpPr/>
        <p:nvPr/>
      </p:nvGrpSpPr>
      <p:grpSpPr>
        <a:xfrm>
          <a:off x="0" y="0"/>
          <a:ext cx="0" cy="0"/>
          <a:chOff x="0" y="0"/>
          <a:chExt cx="0" cy="0"/>
        </a:xfrm>
      </p:grpSpPr>
      <p:sp>
        <p:nvSpPr>
          <p:cNvPr id="439" name="Shape 439"/>
          <p:cNvSpPr/>
          <p:nvPr/>
        </p:nvSpPr>
        <p:spPr>
          <a:xfrm rot="10800000" flipH="1">
            <a:off x="0" y="1163100"/>
            <a:ext cx="9144000" cy="3980399"/>
          </a:xfrm>
          <a:prstGeom prst="rect">
            <a:avLst/>
          </a:prstGeom>
          <a:solidFill>
            <a:schemeClr val="lt1"/>
          </a:solidFill>
          <a:ln>
            <a:noFill/>
          </a:ln>
        </p:spPr>
        <p:txBody>
          <a:bodyPr lIns="91425" tIns="45700" rIns="91425" bIns="45700" anchor="ctr" anchorCtr="0">
            <a:noAutofit/>
          </a:bodyPr>
          <a:lstStyle/>
          <a:p>
            <a:endParaRPr/>
          </a:p>
        </p:txBody>
      </p:sp>
      <p:sp>
        <p:nvSpPr>
          <p:cNvPr id="440" name="Shape 440"/>
          <p:cNvSpPr/>
          <p:nvPr/>
        </p:nvSpPr>
        <p:spPr>
          <a:xfrm flipH="1">
            <a:off x="4526627" y="571349"/>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endParaRPr/>
          </a:p>
        </p:txBody>
      </p:sp>
      <p:sp>
        <p:nvSpPr>
          <p:cNvPr id="441" name="Shape 441"/>
          <p:cNvSpPr/>
          <p:nvPr/>
        </p:nvSpPr>
        <p:spPr>
          <a:xfrm rot="10800000">
            <a:off x="4526627" y="1162132"/>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endParaRPr/>
          </a:p>
        </p:txBody>
      </p:sp>
      <p:sp>
        <p:nvSpPr>
          <p:cNvPr id="442" name="Shape 442"/>
          <p:cNvSpPr txBox="1">
            <a:spLocks noGrp="1"/>
          </p:cNvSpPr>
          <p:nvPr>
            <p:ph type="title"/>
          </p:nvPr>
        </p:nvSpPr>
        <p:spPr>
          <a:xfrm>
            <a:off x="457200" y="205978"/>
            <a:ext cx="8229600" cy="857400"/>
          </a:xfrm>
          <a:prstGeom prst="rect">
            <a:avLst/>
          </a:prstGeom>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43" name="Shape 443"/>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444"/>
        <p:cNvGrpSpPr/>
        <p:nvPr/>
      </p:nvGrpSpPr>
      <p:grpSpPr>
        <a:xfrm>
          <a:off x="0" y="0"/>
          <a:ext cx="0" cy="0"/>
          <a:chOff x="0" y="0"/>
          <a:chExt cx="0" cy="0"/>
        </a:xfrm>
      </p:grpSpPr>
      <p:sp>
        <p:nvSpPr>
          <p:cNvPr id="445" name="Shape 445"/>
          <p:cNvSpPr/>
          <p:nvPr/>
        </p:nvSpPr>
        <p:spPr>
          <a:xfrm rot="10800000" flipH="1">
            <a:off x="0" y="1163100"/>
            <a:ext cx="9144000" cy="3980399"/>
          </a:xfrm>
          <a:prstGeom prst="rect">
            <a:avLst/>
          </a:prstGeom>
          <a:solidFill>
            <a:schemeClr val="lt1"/>
          </a:solidFill>
          <a:ln>
            <a:noFill/>
          </a:ln>
        </p:spPr>
        <p:txBody>
          <a:bodyPr lIns="91425" tIns="45700" rIns="91425" bIns="45700" anchor="ctr" anchorCtr="0">
            <a:noAutofit/>
          </a:bodyPr>
          <a:lstStyle/>
          <a:p>
            <a:endParaRPr/>
          </a:p>
        </p:txBody>
      </p:sp>
      <p:sp>
        <p:nvSpPr>
          <p:cNvPr id="446" name="Shape 446"/>
          <p:cNvSpPr/>
          <p:nvPr/>
        </p:nvSpPr>
        <p:spPr>
          <a:xfrm rot="10800000">
            <a:off x="4526627" y="1162132"/>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endParaRPr/>
          </a:p>
        </p:txBody>
      </p:sp>
      <p:sp>
        <p:nvSpPr>
          <p:cNvPr id="447" name="Shape 447"/>
          <p:cNvSpPr txBox="1">
            <a:spLocks noGrp="1"/>
          </p:cNvSpPr>
          <p:nvPr>
            <p:ph type="title"/>
          </p:nvPr>
        </p:nvSpPr>
        <p:spPr>
          <a:xfrm>
            <a:off x="457200" y="205978"/>
            <a:ext cx="8229600" cy="857400"/>
          </a:xfrm>
          <a:prstGeom prst="rect">
            <a:avLst/>
          </a:prstGeom>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48" name="Shape 448"/>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49" name="Shape 449"/>
          <p:cNvSpPr/>
          <p:nvPr/>
        </p:nvSpPr>
        <p:spPr>
          <a:xfrm flipH="1">
            <a:off x="4526627" y="571349"/>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endParaRPr/>
          </a:p>
        </p:txBody>
      </p:sp>
      <p:sp>
        <p:nvSpPr>
          <p:cNvPr id="450" name="Shape 450"/>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51"/>
        <p:cNvGrpSpPr/>
        <p:nvPr/>
      </p:nvGrpSpPr>
      <p:grpSpPr>
        <a:xfrm>
          <a:off x="0" y="0"/>
          <a:ext cx="0" cy="0"/>
          <a:chOff x="0" y="0"/>
          <a:chExt cx="0" cy="0"/>
        </a:xfrm>
      </p:grpSpPr>
      <p:sp>
        <p:nvSpPr>
          <p:cNvPr id="452" name="Shape 452"/>
          <p:cNvSpPr/>
          <p:nvPr/>
        </p:nvSpPr>
        <p:spPr>
          <a:xfrm rot="10800000" flipH="1">
            <a:off x="0" y="1163100"/>
            <a:ext cx="9144000" cy="3980399"/>
          </a:xfrm>
          <a:prstGeom prst="rect">
            <a:avLst/>
          </a:prstGeom>
          <a:solidFill>
            <a:schemeClr val="lt1"/>
          </a:solidFill>
          <a:ln>
            <a:noFill/>
          </a:ln>
        </p:spPr>
        <p:txBody>
          <a:bodyPr lIns="91425" tIns="45700" rIns="91425" bIns="45700" anchor="ctr" anchorCtr="0">
            <a:noAutofit/>
          </a:bodyPr>
          <a:lstStyle/>
          <a:p>
            <a:endParaRPr/>
          </a:p>
        </p:txBody>
      </p:sp>
      <p:sp>
        <p:nvSpPr>
          <p:cNvPr id="453" name="Shape 453"/>
          <p:cNvSpPr/>
          <p:nvPr/>
        </p:nvSpPr>
        <p:spPr>
          <a:xfrm flipH="1">
            <a:off x="4526627" y="571349"/>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endParaRPr/>
          </a:p>
        </p:txBody>
      </p:sp>
      <p:sp>
        <p:nvSpPr>
          <p:cNvPr id="454" name="Shape 454"/>
          <p:cNvSpPr txBox="1">
            <a:spLocks noGrp="1"/>
          </p:cNvSpPr>
          <p:nvPr>
            <p:ph type="title"/>
          </p:nvPr>
        </p:nvSpPr>
        <p:spPr>
          <a:xfrm>
            <a:off x="457200" y="205978"/>
            <a:ext cx="8229600" cy="857400"/>
          </a:xfrm>
          <a:prstGeom prst="rect">
            <a:avLst/>
          </a:prstGeom>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55" name="Shape 455"/>
          <p:cNvSpPr/>
          <p:nvPr/>
        </p:nvSpPr>
        <p:spPr>
          <a:xfrm rot="10800000">
            <a:off x="4526627" y="1162132"/>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cSld name="Caption">
    <p:spTree>
      <p:nvGrpSpPr>
        <p:cNvPr id="1" name="Shape 456"/>
        <p:cNvGrpSpPr/>
        <p:nvPr/>
      </p:nvGrpSpPr>
      <p:grpSpPr>
        <a:xfrm>
          <a:off x="0" y="0"/>
          <a:ext cx="0" cy="0"/>
          <a:chOff x="0" y="0"/>
          <a:chExt cx="0" cy="0"/>
        </a:xfrm>
      </p:grpSpPr>
      <p:sp>
        <p:nvSpPr>
          <p:cNvPr id="457" name="Shape 457"/>
          <p:cNvSpPr/>
          <p:nvPr/>
        </p:nvSpPr>
        <p:spPr>
          <a:xfrm rot="10800000" flipH="1">
            <a:off x="0" y="4412699"/>
            <a:ext cx="9144000" cy="730799"/>
          </a:xfrm>
          <a:prstGeom prst="rect">
            <a:avLst/>
          </a:prstGeom>
          <a:solidFill>
            <a:schemeClr val="lt1"/>
          </a:solidFill>
          <a:ln>
            <a:noFill/>
          </a:ln>
        </p:spPr>
        <p:txBody>
          <a:bodyPr lIns="91425" tIns="45700" rIns="91425" bIns="45700" anchor="ctr" anchorCtr="0">
            <a:noAutofit/>
          </a:bodyPr>
          <a:lstStyle/>
          <a:p>
            <a:endParaRPr/>
          </a:p>
        </p:txBody>
      </p:sp>
      <p:sp>
        <p:nvSpPr>
          <p:cNvPr id="458" name="Shape 458"/>
          <p:cNvSpPr/>
          <p:nvPr/>
        </p:nvSpPr>
        <p:spPr>
          <a:xfrm flipH="1">
            <a:off x="4526627" y="3820834"/>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endParaRPr/>
          </a:p>
        </p:txBody>
      </p:sp>
      <p:sp>
        <p:nvSpPr>
          <p:cNvPr id="459" name="Shape 459"/>
          <p:cNvSpPr/>
          <p:nvPr/>
        </p:nvSpPr>
        <p:spPr>
          <a:xfrm rot="10800000">
            <a:off x="4526627" y="4411617"/>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endParaRPr/>
          </a:p>
        </p:txBody>
      </p:sp>
      <p:sp>
        <p:nvSpPr>
          <p:cNvPr id="460" name="Shape 460"/>
          <p:cNvSpPr txBox="1">
            <a:spLocks noGrp="1"/>
          </p:cNvSpPr>
          <p:nvPr>
            <p:ph type="body" idx="1"/>
          </p:nvPr>
        </p:nvSpPr>
        <p:spPr>
          <a:xfrm>
            <a:off x="457200" y="4421726"/>
            <a:ext cx="8229600" cy="505200"/>
          </a:xfrm>
          <a:prstGeom prst="rect">
            <a:avLst/>
          </a:prstGeom>
        </p:spPr>
        <p:txBody>
          <a:bodyPr lIns="91425" tIns="91425" rIns="91425" bIns="91425" anchor="ctr" anchorCtr="0"/>
          <a:lstStyle>
            <a:lvl1pPr indent="152400">
              <a:spcBef>
                <a:spcPts val="0"/>
              </a:spcBef>
              <a:buClr>
                <a:schemeClr val="dk2"/>
              </a:buClr>
              <a:buSzPct val="100000"/>
              <a:buNone/>
              <a:defRPr sz="2400" i="1">
                <a:solidFill>
                  <a:schemeClr val="dk2"/>
                </a:solidFill>
              </a:defRPr>
            </a:lvl1pPr>
          </a:lstStyle>
          <a:p>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61"/>
        <p:cNvGrpSpPr/>
        <p:nvPr/>
      </p:nvGrpSpPr>
      <p:grpSpPr>
        <a:xfrm>
          <a:off x="0" y="0"/>
          <a:ext cx="0" cy="0"/>
          <a:chOff x="0" y="0"/>
          <a:chExt cx="0" cy="0"/>
        </a:xfrm>
      </p:grpSpPr>
      <p:sp>
        <p:nvSpPr>
          <p:cNvPr id="462" name="Shape 462"/>
          <p:cNvSpPr/>
          <p:nvPr/>
        </p:nvSpPr>
        <p:spPr>
          <a:xfrm>
            <a:off x="6676" y="76256"/>
            <a:ext cx="9134130" cy="5054792"/>
          </a:xfrm>
          <a:custGeom>
            <a:avLst/>
            <a:gdLst/>
            <a:ahLst/>
            <a:cxnLst/>
            <a:rect l="0" t="0" r="0" b="0"/>
            <a:pathLst>
              <a:path w="9157023" h="6739723" extrusionOk="0">
                <a:moveTo>
                  <a:pt x="1629" y="0"/>
                </a:moveTo>
                <a:lnTo>
                  <a:pt x="9157023" y="4340980"/>
                </a:lnTo>
                <a:lnTo>
                  <a:pt x="1593" y="6739723"/>
                </a:lnTo>
                <a:cubicBezTo>
                  <a:pt x="-3941" y="5123960"/>
                  <a:pt x="7163" y="1615763"/>
                  <a:pt x="1629" y="0"/>
                </a:cubicBezTo>
                <a:close/>
              </a:path>
            </a:pathLst>
          </a:custGeom>
          <a:solidFill>
            <a:srgbClr val="FFFFFF">
              <a:alpha val="6666"/>
            </a:srgbClr>
          </a:solidFill>
          <a:ln>
            <a:noFill/>
          </a:ln>
        </p:spPr>
        <p:txBody>
          <a:bodyPr lIns="91425" tIns="45700" rIns="91425" bIns="45700" anchor="ctr" anchorCtr="0">
            <a:noAutofit/>
          </a:bodyPr>
          <a:lstStyle/>
          <a:p>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466"/>
        <p:cNvGrpSpPr/>
        <p:nvPr/>
      </p:nvGrpSpPr>
      <p:grpSpPr>
        <a:xfrm>
          <a:off x="0" y="0"/>
          <a:ext cx="0" cy="0"/>
          <a:chOff x="0" y="0"/>
          <a:chExt cx="0" cy="0"/>
        </a:xfrm>
      </p:grpSpPr>
      <p:sp>
        <p:nvSpPr>
          <p:cNvPr id="467" name="Shape 467"/>
          <p:cNvSpPr txBox="1">
            <a:spLocks noGrp="1"/>
          </p:cNvSpPr>
          <p:nvPr>
            <p:ph type="subTitle" idx="1"/>
          </p:nvPr>
        </p:nvSpPr>
        <p:spPr>
          <a:xfrm>
            <a:off x="685800" y="2840053"/>
            <a:ext cx="7772400" cy="784799"/>
          </a:xfrm>
          <a:prstGeom prst="rect">
            <a:avLst/>
          </a:prstGeom>
        </p:spPr>
        <p:txBody>
          <a:bodyPr lIns="91425" tIns="91425" rIns="91425" bIns="91425" anchor="t" anchorCtr="0"/>
          <a:lstStyle>
            <a:lvl1pPr marL="0" algn="ctr">
              <a:spcBef>
                <a:spcPts val="0"/>
              </a:spcBef>
              <a:buClr>
                <a:schemeClr val="lt2"/>
              </a:buClr>
              <a:buNone/>
              <a:defRPr>
                <a:solidFill>
                  <a:schemeClr val="lt2"/>
                </a:solidFill>
              </a:defRPr>
            </a:lvl1pPr>
            <a:lvl2pPr marL="0" indent="190500" algn="ctr">
              <a:spcBef>
                <a:spcPts val="0"/>
              </a:spcBef>
              <a:buClr>
                <a:schemeClr val="lt2"/>
              </a:buClr>
              <a:buSzPct val="100000"/>
              <a:buNone/>
              <a:defRPr sz="3000">
                <a:solidFill>
                  <a:schemeClr val="lt2"/>
                </a:solidFill>
              </a:defRPr>
            </a:lvl2pPr>
            <a:lvl3pPr marL="0" indent="190500" algn="ctr">
              <a:spcBef>
                <a:spcPts val="0"/>
              </a:spcBef>
              <a:buClr>
                <a:schemeClr val="lt2"/>
              </a:buClr>
              <a:buSzPct val="100000"/>
              <a:buNone/>
              <a:defRPr sz="3000">
                <a:solidFill>
                  <a:schemeClr val="lt2"/>
                </a:solidFill>
              </a:defRPr>
            </a:lvl3pPr>
            <a:lvl4pPr marL="0" indent="190500" algn="ctr">
              <a:spcBef>
                <a:spcPts val="0"/>
              </a:spcBef>
              <a:buClr>
                <a:schemeClr val="lt2"/>
              </a:buClr>
              <a:buSzPct val="100000"/>
              <a:buNone/>
              <a:defRPr sz="3000">
                <a:solidFill>
                  <a:schemeClr val="lt2"/>
                </a:solidFill>
              </a:defRPr>
            </a:lvl4pPr>
            <a:lvl5pPr marL="0" indent="190500" algn="ctr">
              <a:spcBef>
                <a:spcPts val="0"/>
              </a:spcBef>
              <a:buClr>
                <a:schemeClr val="lt2"/>
              </a:buClr>
              <a:buSzPct val="100000"/>
              <a:buNone/>
              <a:defRPr sz="3000">
                <a:solidFill>
                  <a:schemeClr val="lt2"/>
                </a:solidFill>
              </a:defRPr>
            </a:lvl5pPr>
            <a:lvl6pPr marL="0" indent="190500" algn="ctr">
              <a:spcBef>
                <a:spcPts val="0"/>
              </a:spcBef>
              <a:buClr>
                <a:schemeClr val="lt2"/>
              </a:buClr>
              <a:buSzPct val="100000"/>
              <a:buNone/>
              <a:defRPr sz="3000">
                <a:solidFill>
                  <a:schemeClr val="lt2"/>
                </a:solidFill>
              </a:defRPr>
            </a:lvl6pPr>
            <a:lvl7pPr marL="0" indent="190500" algn="ctr">
              <a:spcBef>
                <a:spcPts val="0"/>
              </a:spcBef>
              <a:buClr>
                <a:schemeClr val="lt2"/>
              </a:buClr>
              <a:buSzPct val="100000"/>
              <a:buNone/>
              <a:defRPr sz="3000">
                <a:solidFill>
                  <a:schemeClr val="lt2"/>
                </a:solidFill>
              </a:defRPr>
            </a:lvl7pPr>
            <a:lvl8pPr marL="0" indent="190500" algn="ctr">
              <a:spcBef>
                <a:spcPts val="0"/>
              </a:spcBef>
              <a:buClr>
                <a:schemeClr val="lt2"/>
              </a:buClr>
              <a:buSzPct val="100000"/>
              <a:buNone/>
              <a:defRPr sz="3000">
                <a:solidFill>
                  <a:schemeClr val="lt2"/>
                </a:solidFill>
              </a:defRPr>
            </a:lvl8pPr>
            <a:lvl9pPr marL="0" indent="190500" algn="ctr">
              <a:spcBef>
                <a:spcPts val="0"/>
              </a:spcBef>
              <a:buClr>
                <a:schemeClr val="lt2"/>
              </a:buClr>
              <a:buSzPct val="100000"/>
              <a:buNone/>
              <a:defRPr sz="3000">
                <a:solidFill>
                  <a:schemeClr val="lt2"/>
                </a:solidFill>
              </a:defRPr>
            </a:lvl9pPr>
          </a:lstStyle>
          <a:p>
            <a:endParaRPr/>
          </a:p>
        </p:txBody>
      </p:sp>
      <p:sp>
        <p:nvSpPr>
          <p:cNvPr id="468" name="Shape 468"/>
          <p:cNvSpPr txBox="1">
            <a:spLocks noGrp="1"/>
          </p:cNvSpPr>
          <p:nvPr>
            <p:ph type="ctrTitle"/>
          </p:nvPr>
        </p:nvSpPr>
        <p:spPr>
          <a:xfrm>
            <a:off x="685800" y="1583342"/>
            <a:ext cx="7772400" cy="1159799"/>
          </a:xfrm>
          <a:prstGeom prst="rect">
            <a:avLst/>
          </a:prstGeom>
        </p:spPr>
        <p:txBody>
          <a:bodyPr lIns="91425" tIns="91425" rIns="91425" bIns="91425" anchor="b" anchorCtr="0"/>
          <a:lstStyle>
            <a:lvl1pPr indent="304800" algn="ctr">
              <a:buSzPct val="100000"/>
              <a:defRPr sz="4800"/>
            </a:lvl1pPr>
            <a:lvl2pPr indent="304800" algn="ctr">
              <a:buSzPct val="100000"/>
              <a:defRPr sz="4800"/>
            </a:lvl2pPr>
            <a:lvl3pPr indent="304800" algn="ctr">
              <a:buSzPct val="100000"/>
              <a:defRPr sz="4800"/>
            </a:lvl3pPr>
            <a:lvl4pPr indent="304800" algn="ctr">
              <a:buSzPct val="100000"/>
              <a:defRPr sz="4800"/>
            </a:lvl4pPr>
            <a:lvl5pPr indent="304800" algn="ctr">
              <a:buSzPct val="100000"/>
              <a:defRPr sz="4800"/>
            </a:lvl5pPr>
            <a:lvl6pPr indent="304800" algn="ctr">
              <a:buSzPct val="100000"/>
              <a:defRPr sz="4800"/>
            </a:lvl6pPr>
            <a:lvl7pPr indent="304800" algn="ctr">
              <a:buSzPct val="100000"/>
              <a:defRPr sz="4800"/>
            </a:lvl7pPr>
            <a:lvl8pPr indent="304800" algn="ctr">
              <a:buSzPct val="100000"/>
              <a:defRPr sz="4800"/>
            </a:lvl8pPr>
            <a:lvl9pPr indent="304800" algn="ctr">
              <a:buSzPct val="100000"/>
              <a:defRPr sz="4800"/>
            </a:lvl9pPr>
          </a:lstStyle>
          <a:p>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469"/>
        <p:cNvGrpSpPr/>
        <p:nvPr/>
      </p:nvGrpSpPr>
      <p:grpSpPr>
        <a:xfrm>
          <a:off x="0" y="0"/>
          <a:ext cx="0" cy="0"/>
          <a:chOff x="0" y="0"/>
          <a:chExt cx="0" cy="0"/>
        </a:xfrm>
      </p:grpSpPr>
      <p:sp>
        <p:nvSpPr>
          <p:cNvPr id="470" name="Shape 470"/>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71" name="Shape 471"/>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472"/>
        <p:cNvGrpSpPr/>
        <p:nvPr/>
      </p:nvGrpSpPr>
      <p:grpSpPr>
        <a:xfrm>
          <a:off x="0" y="0"/>
          <a:ext cx="0" cy="0"/>
          <a:chOff x="0" y="0"/>
          <a:chExt cx="0" cy="0"/>
        </a:xfrm>
      </p:grpSpPr>
      <p:sp>
        <p:nvSpPr>
          <p:cNvPr id="473" name="Shape 473"/>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74" name="Shape 474"/>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75" name="Shape 475"/>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2"/>
        <p:cNvGrpSpPr/>
        <p:nvPr/>
      </p:nvGrpSpPr>
      <p:grpSpPr>
        <a:xfrm>
          <a:off x="0" y="0"/>
          <a:ext cx="0" cy="0"/>
          <a:chOff x="0" y="0"/>
          <a:chExt cx="0" cy="0"/>
        </a:xfrm>
      </p:grpSpPr>
      <p:sp>
        <p:nvSpPr>
          <p:cNvPr id="73" name="Shape 73"/>
          <p:cNvSpPr txBox="1">
            <a:spLocks noGrp="1"/>
          </p:cNvSpPr>
          <p:nvPr>
            <p:ph type="ctrTitle"/>
          </p:nvPr>
        </p:nvSpPr>
        <p:spPr>
          <a:xfrm>
            <a:off x="685800" y="1583342"/>
            <a:ext cx="7772400" cy="1159799"/>
          </a:xfrm>
          <a:prstGeom prst="rect">
            <a:avLst/>
          </a:prstGeom>
        </p:spPr>
        <p:txBody>
          <a:bodyPr lIns="91425" tIns="91425" rIns="91425" bIns="91425" anchor="b" anchorCtr="0"/>
          <a:lstStyle>
            <a:lvl1pPr indent="304800" algn="ctr" rtl="0">
              <a:buSzPct val="100000"/>
              <a:defRPr sz="4800"/>
            </a:lvl1pPr>
            <a:lvl2pPr indent="304800" algn="ctr" rtl="0">
              <a:buSzPct val="100000"/>
              <a:defRPr sz="4800"/>
            </a:lvl2pPr>
            <a:lvl3pPr indent="304800" algn="ctr" rtl="0">
              <a:buSzPct val="100000"/>
              <a:defRPr sz="4800"/>
            </a:lvl3pPr>
            <a:lvl4pPr indent="304800" algn="ctr" rtl="0">
              <a:buSzPct val="100000"/>
              <a:defRPr sz="4800"/>
            </a:lvl4pPr>
            <a:lvl5pPr indent="304800" algn="ctr" rtl="0">
              <a:buSzPct val="100000"/>
              <a:defRPr sz="4800"/>
            </a:lvl5pPr>
            <a:lvl6pPr indent="304800" algn="ctr" rtl="0">
              <a:buSzPct val="100000"/>
              <a:defRPr sz="4800"/>
            </a:lvl6pPr>
            <a:lvl7pPr indent="304800" algn="ctr" rtl="0">
              <a:buSzPct val="100000"/>
              <a:defRPr sz="4800"/>
            </a:lvl7pPr>
            <a:lvl8pPr indent="304800" algn="ctr" rtl="0">
              <a:buSzPct val="100000"/>
              <a:defRPr sz="4800"/>
            </a:lvl8pPr>
            <a:lvl9pPr indent="304800" algn="ctr" rtl="0">
              <a:buSzPct val="100000"/>
              <a:defRPr sz="4800"/>
            </a:lvl9pPr>
          </a:lstStyle>
          <a:p>
            <a:endParaRPr/>
          </a:p>
        </p:txBody>
      </p:sp>
      <p:sp>
        <p:nvSpPr>
          <p:cNvPr id="74" name="Shape 74"/>
          <p:cNvSpPr txBox="1">
            <a:spLocks noGrp="1"/>
          </p:cNvSpPr>
          <p:nvPr>
            <p:ph type="subTitle" idx="1"/>
          </p:nvPr>
        </p:nvSpPr>
        <p:spPr>
          <a:xfrm>
            <a:off x="685800" y="2840053"/>
            <a:ext cx="7772400" cy="784799"/>
          </a:xfrm>
          <a:prstGeom prst="rect">
            <a:avLst/>
          </a:prstGeom>
        </p:spPr>
        <p:txBody>
          <a:bodyPr lIns="91425" tIns="91425" rIns="91425" bIns="91425" anchor="t" anchorCtr="0"/>
          <a:lstStyle>
            <a:lvl1pPr marL="0" algn="ctr" rtl="0">
              <a:spcBef>
                <a:spcPts val="0"/>
              </a:spcBef>
              <a:buClr>
                <a:schemeClr val="dk2"/>
              </a:buClr>
              <a:buNone/>
              <a:defRPr>
                <a:solidFill>
                  <a:schemeClr val="dk2"/>
                </a:solidFill>
              </a:defRPr>
            </a:lvl1pPr>
            <a:lvl2pPr marL="0" indent="190500" algn="ctr" rtl="0">
              <a:spcBef>
                <a:spcPts val="0"/>
              </a:spcBef>
              <a:buClr>
                <a:schemeClr val="dk2"/>
              </a:buClr>
              <a:buSzPct val="100000"/>
              <a:buNone/>
              <a:defRPr sz="3000">
                <a:solidFill>
                  <a:schemeClr val="dk2"/>
                </a:solidFill>
              </a:defRPr>
            </a:lvl2pPr>
            <a:lvl3pPr marL="0" indent="190500" algn="ctr" rtl="0">
              <a:spcBef>
                <a:spcPts val="0"/>
              </a:spcBef>
              <a:buClr>
                <a:schemeClr val="dk2"/>
              </a:buClr>
              <a:buSzPct val="100000"/>
              <a:buNone/>
              <a:defRPr sz="3000">
                <a:solidFill>
                  <a:schemeClr val="dk2"/>
                </a:solidFill>
              </a:defRPr>
            </a:lvl3pPr>
            <a:lvl4pPr marL="0" indent="190500" algn="ctr" rtl="0">
              <a:spcBef>
                <a:spcPts val="0"/>
              </a:spcBef>
              <a:buClr>
                <a:schemeClr val="dk2"/>
              </a:buClr>
              <a:buSzPct val="100000"/>
              <a:buNone/>
              <a:defRPr sz="3000">
                <a:solidFill>
                  <a:schemeClr val="dk2"/>
                </a:solidFill>
              </a:defRPr>
            </a:lvl4pPr>
            <a:lvl5pPr marL="0" indent="190500" algn="ctr" rtl="0">
              <a:spcBef>
                <a:spcPts val="0"/>
              </a:spcBef>
              <a:buClr>
                <a:schemeClr val="dk2"/>
              </a:buClr>
              <a:buSzPct val="100000"/>
              <a:buNone/>
              <a:defRPr sz="3000">
                <a:solidFill>
                  <a:schemeClr val="dk2"/>
                </a:solidFill>
              </a:defRPr>
            </a:lvl5pPr>
            <a:lvl6pPr marL="0" indent="190500" algn="ctr" rtl="0">
              <a:spcBef>
                <a:spcPts val="0"/>
              </a:spcBef>
              <a:buClr>
                <a:schemeClr val="dk2"/>
              </a:buClr>
              <a:buSzPct val="100000"/>
              <a:buNone/>
              <a:defRPr sz="3000">
                <a:solidFill>
                  <a:schemeClr val="dk2"/>
                </a:solidFill>
              </a:defRPr>
            </a:lvl6pPr>
            <a:lvl7pPr marL="0" indent="190500" algn="ctr" rtl="0">
              <a:spcBef>
                <a:spcPts val="0"/>
              </a:spcBef>
              <a:buClr>
                <a:schemeClr val="dk2"/>
              </a:buClr>
              <a:buSzPct val="100000"/>
              <a:buNone/>
              <a:defRPr sz="3000">
                <a:solidFill>
                  <a:schemeClr val="dk2"/>
                </a:solidFill>
              </a:defRPr>
            </a:lvl7pPr>
            <a:lvl8pPr marL="0" indent="190500" algn="ctr" rtl="0">
              <a:spcBef>
                <a:spcPts val="0"/>
              </a:spcBef>
              <a:buClr>
                <a:schemeClr val="dk2"/>
              </a:buClr>
              <a:buSzPct val="100000"/>
              <a:buNone/>
              <a:defRPr sz="3000">
                <a:solidFill>
                  <a:schemeClr val="dk2"/>
                </a:solidFill>
              </a:defRPr>
            </a:lvl8pPr>
            <a:lvl9pPr marL="0" indent="190500" algn="ctr" rtl="0">
              <a:spcBef>
                <a:spcPts val="0"/>
              </a:spcBef>
              <a:buClr>
                <a:schemeClr val="dk2"/>
              </a:buClr>
              <a:buSzPct val="100000"/>
              <a:buNone/>
              <a:defRPr sz="3000">
                <a:solidFill>
                  <a:schemeClr val="dk2"/>
                </a:solidFill>
              </a:defRPr>
            </a:lvl9pPr>
          </a:lstStyle>
          <a:p>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76"/>
        <p:cNvGrpSpPr/>
        <p:nvPr/>
      </p:nvGrpSpPr>
      <p:grpSpPr>
        <a:xfrm>
          <a:off x="0" y="0"/>
          <a:ext cx="0" cy="0"/>
          <a:chOff x="0" y="0"/>
          <a:chExt cx="0" cy="0"/>
        </a:xfrm>
      </p:grpSpPr>
      <p:sp>
        <p:nvSpPr>
          <p:cNvPr id="477" name="Shape 477"/>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cSld name="Caption">
    <p:spTree>
      <p:nvGrpSpPr>
        <p:cNvPr id="1" name="Shape 478"/>
        <p:cNvGrpSpPr/>
        <p:nvPr/>
      </p:nvGrpSpPr>
      <p:grpSpPr>
        <a:xfrm>
          <a:off x="0" y="0"/>
          <a:ext cx="0" cy="0"/>
          <a:chOff x="0" y="0"/>
          <a:chExt cx="0" cy="0"/>
        </a:xfrm>
      </p:grpSpPr>
      <p:sp>
        <p:nvSpPr>
          <p:cNvPr id="479" name="Shape 479"/>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marL="285750" indent="-171450" algn="ctr">
              <a:spcBef>
                <a:spcPts val="0"/>
              </a:spcBef>
              <a:buSzPct val="100000"/>
              <a:buNone/>
              <a:defRPr sz="1800"/>
            </a:lvl1pPr>
          </a:lstStyle>
          <a:p>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0"/>
        <p:cNvGrpSpPr/>
        <p:nvPr/>
      </p:nvGrpSpPr>
      <p:grpSpPr>
        <a:xfrm>
          <a:off x="0" y="0"/>
          <a:ext cx="0" cy="0"/>
          <a:chOff x="0" y="0"/>
          <a:chExt cx="0" cy="0"/>
        </a:xfrm>
      </p:grpSpPr>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485"/>
        <p:cNvGrpSpPr/>
        <p:nvPr/>
      </p:nvGrpSpPr>
      <p:grpSpPr>
        <a:xfrm>
          <a:off x="0" y="0"/>
          <a:ext cx="0" cy="0"/>
          <a:chOff x="0" y="0"/>
          <a:chExt cx="0" cy="0"/>
        </a:xfrm>
      </p:grpSpPr>
      <p:sp>
        <p:nvSpPr>
          <p:cNvPr id="486" name="Shape 486"/>
          <p:cNvSpPr txBox="1">
            <a:spLocks noGrp="1"/>
          </p:cNvSpPr>
          <p:nvPr>
            <p:ph type="ctrTitle"/>
          </p:nvPr>
        </p:nvSpPr>
        <p:spPr>
          <a:xfrm>
            <a:off x="457200" y="563759"/>
            <a:ext cx="8229600" cy="3009600"/>
          </a:xfrm>
          <a:prstGeom prst="rect">
            <a:avLst/>
          </a:prstGeom>
        </p:spPr>
        <p:txBody>
          <a:bodyPr lIns="91425" tIns="91425" rIns="91425" bIns="91425" anchor="t" anchorCtr="0"/>
          <a:lstStyle>
            <a:lvl1pPr indent="457200">
              <a:buSzPct val="100000"/>
              <a:defRPr sz="7200"/>
            </a:lvl1pPr>
            <a:lvl2pPr indent="457200">
              <a:buSzPct val="100000"/>
              <a:defRPr sz="7200"/>
            </a:lvl2pPr>
            <a:lvl3pPr indent="457200">
              <a:buSzPct val="100000"/>
              <a:defRPr sz="7200"/>
            </a:lvl3pPr>
            <a:lvl4pPr indent="457200">
              <a:buSzPct val="100000"/>
              <a:defRPr sz="7200"/>
            </a:lvl4pPr>
            <a:lvl5pPr indent="457200">
              <a:buSzPct val="100000"/>
              <a:defRPr sz="7200"/>
            </a:lvl5pPr>
            <a:lvl6pPr indent="457200">
              <a:buSzPct val="100000"/>
              <a:defRPr sz="7200"/>
            </a:lvl6pPr>
            <a:lvl7pPr indent="457200">
              <a:buSzPct val="100000"/>
              <a:defRPr sz="7200"/>
            </a:lvl7pPr>
            <a:lvl8pPr indent="457200">
              <a:buSzPct val="100000"/>
              <a:defRPr sz="7200"/>
            </a:lvl8pPr>
            <a:lvl9pPr indent="457200">
              <a:buSzPct val="100000"/>
              <a:defRPr sz="7200"/>
            </a:lvl9pPr>
          </a:lstStyle>
          <a:p>
            <a:endParaRPr/>
          </a:p>
        </p:txBody>
      </p:sp>
      <p:sp>
        <p:nvSpPr>
          <p:cNvPr id="487" name="Shape 487"/>
          <p:cNvSpPr txBox="1">
            <a:spLocks noGrp="1"/>
          </p:cNvSpPr>
          <p:nvPr>
            <p:ph type="subTitle" idx="1"/>
          </p:nvPr>
        </p:nvSpPr>
        <p:spPr>
          <a:xfrm>
            <a:off x="457200" y="3716392"/>
            <a:ext cx="8229600" cy="1232699"/>
          </a:xfrm>
          <a:prstGeom prst="rect">
            <a:avLst/>
          </a:prstGeom>
        </p:spPr>
        <p:txBody>
          <a:bodyPr lIns="91425" tIns="91425" rIns="91425" bIns="91425" anchor="t" anchorCtr="0"/>
          <a:lstStyle>
            <a:lvl1pPr marL="0" indent="304800">
              <a:spcBef>
                <a:spcPts val="0"/>
              </a:spcBef>
              <a:buClr>
                <a:schemeClr val="dk2"/>
              </a:buClr>
              <a:buSzPct val="100000"/>
              <a:buNone/>
              <a:defRPr sz="4800">
                <a:solidFill>
                  <a:schemeClr val="dk2"/>
                </a:solidFill>
              </a:defRPr>
            </a:lvl1pPr>
            <a:lvl2pPr marL="0" indent="304800">
              <a:spcBef>
                <a:spcPts val="0"/>
              </a:spcBef>
              <a:buClr>
                <a:schemeClr val="dk2"/>
              </a:buClr>
              <a:buSzPct val="100000"/>
              <a:buNone/>
              <a:defRPr sz="4800">
                <a:solidFill>
                  <a:schemeClr val="dk2"/>
                </a:solidFill>
              </a:defRPr>
            </a:lvl2pPr>
            <a:lvl3pPr marL="0" indent="304800">
              <a:spcBef>
                <a:spcPts val="0"/>
              </a:spcBef>
              <a:buClr>
                <a:schemeClr val="dk2"/>
              </a:buClr>
              <a:buSzPct val="100000"/>
              <a:buNone/>
              <a:defRPr sz="4800">
                <a:solidFill>
                  <a:schemeClr val="dk2"/>
                </a:solidFill>
              </a:defRPr>
            </a:lvl3pPr>
            <a:lvl4pPr marL="0" indent="304800">
              <a:spcBef>
                <a:spcPts val="0"/>
              </a:spcBef>
              <a:buClr>
                <a:schemeClr val="dk2"/>
              </a:buClr>
              <a:buSzPct val="100000"/>
              <a:buNone/>
              <a:defRPr sz="4800">
                <a:solidFill>
                  <a:schemeClr val="dk2"/>
                </a:solidFill>
              </a:defRPr>
            </a:lvl4pPr>
            <a:lvl5pPr marL="0" indent="304800">
              <a:spcBef>
                <a:spcPts val="0"/>
              </a:spcBef>
              <a:buClr>
                <a:schemeClr val="dk2"/>
              </a:buClr>
              <a:buSzPct val="100000"/>
              <a:buNone/>
              <a:defRPr sz="4800">
                <a:solidFill>
                  <a:schemeClr val="dk2"/>
                </a:solidFill>
              </a:defRPr>
            </a:lvl5pPr>
            <a:lvl6pPr marL="0" indent="304800">
              <a:spcBef>
                <a:spcPts val="0"/>
              </a:spcBef>
              <a:buClr>
                <a:schemeClr val="dk2"/>
              </a:buClr>
              <a:buSzPct val="100000"/>
              <a:buNone/>
              <a:defRPr sz="4800">
                <a:solidFill>
                  <a:schemeClr val="dk2"/>
                </a:solidFill>
              </a:defRPr>
            </a:lvl6pPr>
            <a:lvl7pPr marL="0" indent="304800">
              <a:spcBef>
                <a:spcPts val="0"/>
              </a:spcBef>
              <a:buClr>
                <a:schemeClr val="dk2"/>
              </a:buClr>
              <a:buSzPct val="100000"/>
              <a:buNone/>
              <a:defRPr sz="4800">
                <a:solidFill>
                  <a:schemeClr val="dk2"/>
                </a:solidFill>
              </a:defRPr>
            </a:lvl7pPr>
            <a:lvl8pPr marL="0" indent="304800">
              <a:spcBef>
                <a:spcPts val="0"/>
              </a:spcBef>
              <a:buClr>
                <a:schemeClr val="dk2"/>
              </a:buClr>
              <a:buSzPct val="100000"/>
              <a:buNone/>
              <a:defRPr sz="4800">
                <a:solidFill>
                  <a:schemeClr val="dk2"/>
                </a:solidFill>
              </a:defRPr>
            </a:lvl8pPr>
            <a:lvl9pPr marL="0" indent="304800">
              <a:spcBef>
                <a:spcPts val="0"/>
              </a:spcBef>
              <a:buClr>
                <a:schemeClr val="dk2"/>
              </a:buClr>
              <a:buSzPct val="100000"/>
              <a:buNone/>
              <a:defRPr sz="4800">
                <a:solidFill>
                  <a:schemeClr val="dk2"/>
                </a:solidFill>
              </a:defRPr>
            </a:lvl9pPr>
          </a:lstStyle>
          <a:p>
            <a:endParaRPr/>
          </a:p>
        </p:txBody>
      </p:sp>
      <p:cxnSp>
        <p:nvCxnSpPr>
          <p:cNvPr id="488" name="Shape 488"/>
          <p:cNvCxnSpPr/>
          <p:nvPr/>
        </p:nvCxnSpPr>
        <p:spPr>
          <a:xfrm>
            <a:off x="457200" y="411479"/>
            <a:ext cx="8229600" cy="0"/>
          </a:xfrm>
          <a:prstGeom prst="straightConnector1">
            <a:avLst/>
          </a:prstGeom>
          <a:noFill/>
          <a:ln w="57150" cap="flat">
            <a:solidFill>
              <a:schemeClr val="accent1"/>
            </a:solidFill>
            <a:prstDash val="solid"/>
            <a:round/>
            <a:headEnd type="none" w="med" len="med"/>
            <a:tailEnd type="none" w="med" len="med"/>
          </a:ln>
        </p:spPr>
      </p:cxnSp>
      <p:cxnSp>
        <p:nvCxnSpPr>
          <p:cNvPr id="489" name="Shape 489"/>
          <p:cNvCxnSpPr/>
          <p:nvPr/>
        </p:nvCxnSpPr>
        <p:spPr>
          <a:xfrm>
            <a:off x="457200" y="3633382"/>
            <a:ext cx="8229600" cy="0"/>
          </a:xfrm>
          <a:prstGeom prst="straightConnector1">
            <a:avLst/>
          </a:prstGeom>
          <a:noFill/>
          <a:ln w="57150" cap="flat">
            <a:solidFill>
              <a:schemeClr val="accent1"/>
            </a:solidFill>
            <a:prstDash val="solid"/>
            <a:round/>
            <a:headEnd type="none" w="med" len="med"/>
            <a:tailEnd type="none" w="med" len="med"/>
          </a:ln>
        </p:spPr>
      </p:cxn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490"/>
        <p:cNvGrpSpPr/>
        <p:nvPr/>
      </p:nvGrpSpPr>
      <p:grpSpPr>
        <a:xfrm>
          <a:off x="0" y="0"/>
          <a:ext cx="0" cy="0"/>
          <a:chOff x="0" y="0"/>
          <a:chExt cx="0" cy="0"/>
        </a:xfrm>
      </p:grpSpPr>
      <p:sp>
        <p:nvSpPr>
          <p:cNvPr id="491" name="Shape 491"/>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solidFill>
                  <a:srgbClr val="DA0002"/>
                </a:solidFill>
              </a:defRPr>
            </a:lvl1pPr>
            <a:lvl2pPr>
              <a:defRPr>
                <a:solidFill>
                  <a:srgbClr val="DA0002"/>
                </a:solidFill>
              </a:defRPr>
            </a:lvl2pPr>
            <a:lvl3pPr>
              <a:defRPr>
                <a:solidFill>
                  <a:srgbClr val="DA0002"/>
                </a:solidFill>
              </a:defRPr>
            </a:lvl3pPr>
            <a:lvl4pPr>
              <a:defRPr>
                <a:solidFill>
                  <a:srgbClr val="DA0002"/>
                </a:solidFill>
              </a:defRPr>
            </a:lvl4pPr>
            <a:lvl5pPr>
              <a:defRPr>
                <a:solidFill>
                  <a:srgbClr val="DA0002"/>
                </a:solidFill>
              </a:defRPr>
            </a:lvl5pPr>
            <a:lvl6pPr>
              <a:defRPr>
                <a:solidFill>
                  <a:srgbClr val="DA0002"/>
                </a:solidFill>
              </a:defRPr>
            </a:lvl6pPr>
            <a:lvl7pPr>
              <a:defRPr>
                <a:solidFill>
                  <a:srgbClr val="DA0002"/>
                </a:solidFill>
              </a:defRPr>
            </a:lvl7pPr>
            <a:lvl8pPr>
              <a:defRPr>
                <a:solidFill>
                  <a:srgbClr val="DA0002"/>
                </a:solidFill>
              </a:defRPr>
            </a:lvl8pPr>
            <a:lvl9pPr>
              <a:defRPr>
                <a:solidFill>
                  <a:srgbClr val="DA0002"/>
                </a:solidFill>
              </a:defRPr>
            </a:lvl9pPr>
          </a:lstStyle>
          <a:p>
            <a:endParaRPr/>
          </a:p>
        </p:txBody>
      </p:sp>
      <p:sp>
        <p:nvSpPr>
          <p:cNvPr id="492" name="Shape 492"/>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cxnSp>
        <p:nvCxnSpPr>
          <p:cNvPr id="493" name="Shape 493"/>
          <p:cNvCxnSpPr/>
          <p:nvPr/>
        </p:nvCxnSpPr>
        <p:spPr>
          <a:xfrm>
            <a:off x="457200" y="1143000"/>
            <a:ext cx="8229600" cy="0"/>
          </a:xfrm>
          <a:prstGeom prst="straightConnector1">
            <a:avLst/>
          </a:prstGeom>
          <a:noFill/>
          <a:ln w="50800" cap="flat">
            <a:solidFill>
              <a:srgbClr val="DA0002"/>
            </a:solidFill>
            <a:prstDash val="solid"/>
            <a:round/>
            <a:headEnd type="none" w="med" len="med"/>
            <a:tailEnd type="none" w="med" len="med"/>
          </a:ln>
        </p:spPr>
      </p:cxn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494"/>
        <p:cNvGrpSpPr/>
        <p:nvPr/>
      </p:nvGrpSpPr>
      <p:grpSpPr>
        <a:xfrm>
          <a:off x="0" y="0"/>
          <a:ext cx="0" cy="0"/>
          <a:chOff x="0" y="0"/>
          <a:chExt cx="0" cy="0"/>
        </a:xfrm>
      </p:grpSpPr>
      <p:sp>
        <p:nvSpPr>
          <p:cNvPr id="495" name="Shape 495"/>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solidFill>
                  <a:srgbClr val="DA0002"/>
                </a:solidFill>
              </a:defRPr>
            </a:lvl1pPr>
            <a:lvl2pPr>
              <a:defRPr>
                <a:solidFill>
                  <a:srgbClr val="DA0002"/>
                </a:solidFill>
              </a:defRPr>
            </a:lvl2pPr>
            <a:lvl3pPr>
              <a:defRPr>
                <a:solidFill>
                  <a:srgbClr val="DA0002"/>
                </a:solidFill>
              </a:defRPr>
            </a:lvl3pPr>
            <a:lvl4pPr>
              <a:defRPr>
                <a:solidFill>
                  <a:srgbClr val="DA0002"/>
                </a:solidFill>
              </a:defRPr>
            </a:lvl4pPr>
            <a:lvl5pPr>
              <a:defRPr>
                <a:solidFill>
                  <a:srgbClr val="DA0002"/>
                </a:solidFill>
              </a:defRPr>
            </a:lvl5pPr>
            <a:lvl6pPr>
              <a:defRPr>
                <a:solidFill>
                  <a:srgbClr val="DA0002"/>
                </a:solidFill>
              </a:defRPr>
            </a:lvl6pPr>
            <a:lvl7pPr>
              <a:defRPr>
                <a:solidFill>
                  <a:srgbClr val="DA0002"/>
                </a:solidFill>
              </a:defRPr>
            </a:lvl7pPr>
            <a:lvl8pPr>
              <a:defRPr>
                <a:solidFill>
                  <a:srgbClr val="DA0002"/>
                </a:solidFill>
              </a:defRPr>
            </a:lvl8pPr>
            <a:lvl9pPr>
              <a:defRPr>
                <a:solidFill>
                  <a:srgbClr val="DA0002"/>
                </a:solidFill>
              </a:defRPr>
            </a:lvl9pPr>
          </a:lstStyle>
          <a:p>
            <a:endParaRPr/>
          </a:p>
        </p:txBody>
      </p:sp>
      <p:sp>
        <p:nvSpPr>
          <p:cNvPr id="496" name="Shape 496"/>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97" name="Shape 497"/>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cxnSp>
        <p:nvCxnSpPr>
          <p:cNvPr id="498" name="Shape 498"/>
          <p:cNvCxnSpPr/>
          <p:nvPr/>
        </p:nvCxnSpPr>
        <p:spPr>
          <a:xfrm>
            <a:off x="457200" y="1143000"/>
            <a:ext cx="8229600" cy="0"/>
          </a:xfrm>
          <a:prstGeom prst="straightConnector1">
            <a:avLst/>
          </a:prstGeom>
          <a:noFill/>
          <a:ln w="50800" cap="flat">
            <a:solidFill>
              <a:srgbClr val="DA0002"/>
            </a:solidFill>
            <a:prstDash val="solid"/>
            <a:round/>
            <a:headEnd type="none" w="med" len="med"/>
            <a:tailEnd type="none" w="med" len="med"/>
          </a:ln>
        </p:spPr>
      </p:cxn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99"/>
        <p:cNvGrpSpPr/>
        <p:nvPr/>
      </p:nvGrpSpPr>
      <p:grpSpPr>
        <a:xfrm>
          <a:off x="0" y="0"/>
          <a:ext cx="0" cy="0"/>
          <a:chOff x="0" y="0"/>
          <a:chExt cx="0" cy="0"/>
        </a:xfrm>
      </p:grpSpPr>
      <p:sp>
        <p:nvSpPr>
          <p:cNvPr id="500" name="Shape 500"/>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cxnSp>
        <p:nvCxnSpPr>
          <p:cNvPr id="501" name="Shape 501"/>
          <p:cNvCxnSpPr/>
          <p:nvPr/>
        </p:nvCxnSpPr>
        <p:spPr>
          <a:xfrm>
            <a:off x="457200" y="1143000"/>
            <a:ext cx="8229600" cy="0"/>
          </a:xfrm>
          <a:prstGeom prst="straightConnector1">
            <a:avLst/>
          </a:prstGeom>
          <a:noFill/>
          <a:ln w="50800" cap="flat">
            <a:solidFill>
              <a:schemeClr val="accent1"/>
            </a:solidFill>
            <a:prstDash val="solid"/>
            <a:round/>
            <a:headEnd type="none" w="med" len="med"/>
            <a:tailEnd type="none" w="med" len="med"/>
          </a:ln>
        </p:spPr>
      </p:cxn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cSld name="Caption">
    <p:spTree>
      <p:nvGrpSpPr>
        <p:cNvPr id="1" name="Shape 502"/>
        <p:cNvGrpSpPr/>
        <p:nvPr/>
      </p:nvGrpSpPr>
      <p:grpSpPr>
        <a:xfrm>
          <a:off x="0" y="0"/>
          <a:ext cx="0" cy="0"/>
          <a:chOff x="0" y="0"/>
          <a:chExt cx="0" cy="0"/>
        </a:xfrm>
      </p:grpSpPr>
      <p:sp>
        <p:nvSpPr>
          <p:cNvPr id="503" name="Shape 503"/>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marL="285750" indent="-171450" algn="ctr">
              <a:spcBef>
                <a:spcPts val="0"/>
              </a:spcBef>
              <a:buSzPct val="100000"/>
              <a:buNone/>
              <a:defRPr sz="1800"/>
            </a:lvl1pPr>
          </a:lstStyle>
          <a:p>
            <a:endParaRPr/>
          </a:p>
        </p:txBody>
      </p:sp>
      <p:cxnSp>
        <p:nvCxnSpPr>
          <p:cNvPr id="504" name="Shape 504"/>
          <p:cNvCxnSpPr/>
          <p:nvPr/>
        </p:nvCxnSpPr>
        <p:spPr>
          <a:xfrm>
            <a:off x="457200" y="4317760"/>
            <a:ext cx="8229600" cy="0"/>
          </a:xfrm>
          <a:prstGeom prst="straightConnector1">
            <a:avLst/>
          </a:prstGeom>
          <a:noFill/>
          <a:ln w="50800" cap="flat">
            <a:solidFill>
              <a:schemeClr val="lt2"/>
            </a:solidFill>
            <a:prstDash val="solid"/>
            <a:round/>
            <a:headEnd type="none" w="med" len="med"/>
            <a:tailEnd type="none" w="med" len="med"/>
          </a:ln>
        </p:spPr>
      </p:cxn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5"/>
        <p:cNvGrpSpPr/>
        <p:nvPr/>
      </p:nvGrpSpPr>
      <p:grpSpPr>
        <a:xfrm>
          <a:off x="0" y="0"/>
          <a:ext cx="0" cy="0"/>
          <a:chOff x="0" y="0"/>
          <a:chExt cx="0" cy="0"/>
        </a:xfrm>
      </p:grpSpPr>
      <p:cxnSp>
        <p:nvCxnSpPr>
          <p:cNvPr id="506" name="Shape 506"/>
          <p:cNvCxnSpPr/>
          <p:nvPr/>
        </p:nvCxnSpPr>
        <p:spPr>
          <a:xfrm>
            <a:off x="457200" y="113139"/>
            <a:ext cx="8229600" cy="0"/>
          </a:xfrm>
          <a:prstGeom prst="straightConnector1">
            <a:avLst/>
          </a:prstGeom>
          <a:noFill/>
          <a:ln w="50800" cap="flat">
            <a:solidFill>
              <a:schemeClr val="lt2"/>
            </a:solidFill>
            <a:prstDash val="solid"/>
            <a:round/>
            <a:headEnd type="none" w="med" len="med"/>
            <a:tailEnd type="none" w="med" len="med"/>
          </a:ln>
        </p:spPr>
      </p:cxn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510"/>
        <p:cNvGrpSpPr/>
        <p:nvPr/>
      </p:nvGrpSpPr>
      <p:grpSpPr>
        <a:xfrm>
          <a:off x="0" y="0"/>
          <a:ext cx="0" cy="0"/>
          <a:chOff x="0" y="0"/>
          <a:chExt cx="0" cy="0"/>
        </a:xfrm>
      </p:grpSpPr>
      <p:sp>
        <p:nvSpPr>
          <p:cNvPr id="511" name="Shape 511"/>
          <p:cNvSpPr/>
          <p:nvPr/>
        </p:nvSpPr>
        <p:spPr>
          <a:xfrm>
            <a:off x="0" y="0"/>
            <a:ext cx="9144000" cy="3518399"/>
          </a:xfrm>
          <a:prstGeom prst="rect">
            <a:avLst/>
          </a:prstGeom>
          <a:solidFill>
            <a:schemeClr val="dk2"/>
          </a:solidFill>
          <a:ln>
            <a:noFill/>
          </a:ln>
        </p:spPr>
        <p:txBody>
          <a:bodyPr lIns="91425" tIns="45700" rIns="91425" bIns="45700" anchor="ctr" anchorCtr="0">
            <a:noAutofit/>
          </a:bodyPr>
          <a:lstStyle/>
          <a:p>
            <a:endParaRPr/>
          </a:p>
        </p:txBody>
      </p:sp>
      <p:cxnSp>
        <p:nvCxnSpPr>
          <p:cNvPr id="512" name="Shape 512"/>
          <p:cNvCxnSpPr/>
          <p:nvPr/>
        </p:nvCxnSpPr>
        <p:spPr>
          <a:xfrm>
            <a:off x="0" y="3496604"/>
            <a:ext cx="9144000" cy="0"/>
          </a:xfrm>
          <a:prstGeom prst="straightConnector1">
            <a:avLst/>
          </a:prstGeom>
          <a:noFill/>
          <a:ln w="57150" cap="flat">
            <a:solidFill>
              <a:srgbClr val="000000">
                <a:alpha val="14901"/>
              </a:srgbClr>
            </a:solidFill>
            <a:prstDash val="solid"/>
            <a:round/>
            <a:headEnd type="none" w="med" len="med"/>
            <a:tailEnd type="none" w="med" len="med"/>
          </a:ln>
        </p:spPr>
      </p:cxnSp>
      <p:sp>
        <p:nvSpPr>
          <p:cNvPr id="513" name="Shape 513"/>
          <p:cNvSpPr txBox="1">
            <a:spLocks noGrp="1"/>
          </p:cNvSpPr>
          <p:nvPr>
            <p:ph type="ctrTitle"/>
          </p:nvPr>
        </p:nvSpPr>
        <p:spPr>
          <a:xfrm>
            <a:off x="685800" y="1867781"/>
            <a:ext cx="7772400" cy="1648800"/>
          </a:xfrm>
          <a:prstGeom prst="rect">
            <a:avLst/>
          </a:prstGeom>
        </p:spPr>
        <p:txBody>
          <a:bodyPr lIns="91425" tIns="91425" rIns="91425" bIns="91425" anchor="b" anchorCtr="0"/>
          <a:lstStyle>
            <a:lvl1pPr indent="457200">
              <a:buSzPct val="100000"/>
              <a:defRPr sz="7200"/>
            </a:lvl1pPr>
            <a:lvl2pPr indent="457200">
              <a:buSzPct val="100000"/>
              <a:defRPr sz="7200"/>
            </a:lvl2pPr>
            <a:lvl3pPr indent="457200">
              <a:buSzPct val="100000"/>
              <a:defRPr sz="7200"/>
            </a:lvl3pPr>
            <a:lvl4pPr indent="457200">
              <a:buSzPct val="100000"/>
              <a:defRPr sz="7200"/>
            </a:lvl4pPr>
            <a:lvl5pPr indent="457200">
              <a:buSzPct val="100000"/>
              <a:defRPr sz="7200"/>
            </a:lvl5pPr>
            <a:lvl6pPr indent="457200">
              <a:buSzPct val="100000"/>
              <a:defRPr sz="7200"/>
            </a:lvl6pPr>
            <a:lvl7pPr indent="457200">
              <a:buSzPct val="100000"/>
              <a:defRPr sz="7200"/>
            </a:lvl7pPr>
            <a:lvl8pPr indent="457200">
              <a:buSzPct val="100000"/>
              <a:defRPr sz="7200"/>
            </a:lvl8pPr>
            <a:lvl9pPr indent="457200">
              <a:buSzPct val="100000"/>
              <a:defRPr sz="7200"/>
            </a:lvl9pPr>
          </a:lstStyle>
          <a:p>
            <a:endParaRPr/>
          </a:p>
        </p:txBody>
      </p:sp>
      <p:sp>
        <p:nvSpPr>
          <p:cNvPr id="514" name="Shape 514"/>
          <p:cNvSpPr txBox="1">
            <a:spLocks noGrp="1"/>
          </p:cNvSpPr>
          <p:nvPr>
            <p:ph type="subTitle" idx="1"/>
          </p:nvPr>
        </p:nvSpPr>
        <p:spPr>
          <a:xfrm>
            <a:off x="685800" y="3627026"/>
            <a:ext cx="7772400" cy="774300"/>
          </a:xfrm>
          <a:prstGeom prst="rect">
            <a:avLst/>
          </a:prstGeom>
        </p:spPr>
        <p:txBody>
          <a:bodyPr lIns="91425" tIns="91425" rIns="91425" bIns="91425" anchor="t" anchorCtr="0"/>
          <a:lstStyle>
            <a:lvl1pPr marL="0">
              <a:spcBef>
                <a:spcPts val="0"/>
              </a:spcBef>
              <a:buClr>
                <a:schemeClr val="dk2"/>
              </a:buClr>
              <a:buNone/>
              <a:defRPr>
                <a:solidFill>
                  <a:schemeClr val="dk2"/>
                </a:solidFill>
              </a:defRPr>
            </a:lvl1pPr>
            <a:lvl2pPr marL="0" indent="190500">
              <a:spcBef>
                <a:spcPts val="0"/>
              </a:spcBef>
              <a:buClr>
                <a:schemeClr val="dk2"/>
              </a:buClr>
              <a:buSzPct val="100000"/>
              <a:buNone/>
              <a:defRPr sz="3000">
                <a:solidFill>
                  <a:schemeClr val="dk2"/>
                </a:solidFill>
              </a:defRPr>
            </a:lvl2pPr>
            <a:lvl3pPr marL="0" indent="190500">
              <a:spcBef>
                <a:spcPts val="0"/>
              </a:spcBef>
              <a:buClr>
                <a:schemeClr val="dk2"/>
              </a:buClr>
              <a:buSzPct val="100000"/>
              <a:buNone/>
              <a:defRPr sz="3000">
                <a:solidFill>
                  <a:schemeClr val="dk2"/>
                </a:solidFill>
              </a:defRPr>
            </a:lvl3pPr>
            <a:lvl4pPr marL="0" indent="190500">
              <a:spcBef>
                <a:spcPts val="0"/>
              </a:spcBef>
              <a:buClr>
                <a:schemeClr val="dk2"/>
              </a:buClr>
              <a:buSzPct val="100000"/>
              <a:buNone/>
              <a:defRPr sz="3000">
                <a:solidFill>
                  <a:schemeClr val="dk2"/>
                </a:solidFill>
              </a:defRPr>
            </a:lvl4pPr>
            <a:lvl5pPr marL="0" indent="190500">
              <a:spcBef>
                <a:spcPts val="0"/>
              </a:spcBef>
              <a:buClr>
                <a:schemeClr val="dk2"/>
              </a:buClr>
              <a:buSzPct val="100000"/>
              <a:buNone/>
              <a:defRPr sz="3000">
                <a:solidFill>
                  <a:schemeClr val="dk2"/>
                </a:solidFill>
              </a:defRPr>
            </a:lvl5pPr>
            <a:lvl6pPr marL="0" indent="190500">
              <a:spcBef>
                <a:spcPts val="0"/>
              </a:spcBef>
              <a:buClr>
                <a:schemeClr val="dk2"/>
              </a:buClr>
              <a:buSzPct val="100000"/>
              <a:buNone/>
              <a:defRPr sz="3000">
                <a:solidFill>
                  <a:schemeClr val="dk2"/>
                </a:solidFill>
              </a:defRPr>
            </a:lvl6pPr>
            <a:lvl7pPr marL="0" indent="190500">
              <a:spcBef>
                <a:spcPts val="0"/>
              </a:spcBef>
              <a:buClr>
                <a:schemeClr val="dk2"/>
              </a:buClr>
              <a:buSzPct val="100000"/>
              <a:buNone/>
              <a:defRPr sz="3000">
                <a:solidFill>
                  <a:schemeClr val="dk2"/>
                </a:solidFill>
              </a:defRPr>
            </a:lvl7pPr>
            <a:lvl8pPr marL="0" indent="190500">
              <a:spcBef>
                <a:spcPts val="0"/>
              </a:spcBef>
              <a:buClr>
                <a:schemeClr val="dk2"/>
              </a:buClr>
              <a:buSzPct val="100000"/>
              <a:buNone/>
              <a:defRPr sz="3000">
                <a:solidFill>
                  <a:schemeClr val="dk2"/>
                </a:solidFill>
              </a:defRPr>
            </a:lvl8pPr>
            <a:lvl9pPr marL="0" indent="190500">
              <a:spcBef>
                <a:spcPts val="0"/>
              </a:spcBef>
              <a:buClr>
                <a:schemeClr val="dk2"/>
              </a:buClr>
              <a:buSzPct val="100000"/>
              <a:buNone/>
              <a:defRPr sz="3000">
                <a:solidFill>
                  <a:schemeClr val="dk2"/>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457200" y="205978"/>
            <a:ext cx="8229600" cy="857400"/>
          </a:xfrm>
          <a:prstGeom prst="rect">
            <a:avLst/>
          </a:prstGeom>
        </p:spPr>
        <p:txBody>
          <a:bodyPr lIns="91425" tIns="91425" rIns="91425" bIns="91425" anchor="b"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77" name="Shape 77"/>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rtl="0">
              <a:defRPr/>
            </a:lvl1pPr>
            <a:lvl2pPr indent="457200" rtl="0">
              <a:defRPr/>
            </a:lvl2pPr>
            <a:lvl3pPr indent="914400" rtl="0">
              <a:defRPr/>
            </a:lvl3pPr>
            <a:lvl4pPr indent="1371600" rtl="0">
              <a:defRPr/>
            </a:lvl4pPr>
            <a:lvl5pPr rtl="0">
              <a:defRPr/>
            </a:lvl5pPr>
            <a:lvl6pPr rtl="0">
              <a:defRPr/>
            </a:lvl6pPr>
            <a:lvl7pPr rtl="0">
              <a:defRPr/>
            </a:lvl7pPr>
            <a:lvl8pPr rtl="0">
              <a:defRPr/>
            </a:lvl8pPr>
            <a:lvl9pPr rtl="0">
              <a:defRPr/>
            </a:lvl9pPr>
          </a:lstStyle>
          <a:p>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515"/>
        <p:cNvGrpSpPr/>
        <p:nvPr/>
      </p:nvGrpSpPr>
      <p:grpSpPr>
        <a:xfrm>
          <a:off x="0" y="0"/>
          <a:ext cx="0" cy="0"/>
          <a:chOff x="0" y="0"/>
          <a:chExt cx="0" cy="0"/>
        </a:xfrm>
      </p:grpSpPr>
      <p:sp>
        <p:nvSpPr>
          <p:cNvPr id="516" name="Shape 516"/>
          <p:cNvSpPr/>
          <p:nvPr/>
        </p:nvSpPr>
        <p:spPr>
          <a:xfrm>
            <a:off x="0" y="0"/>
            <a:ext cx="9144000" cy="1149900"/>
          </a:xfrm>
          <a:prstGeom prst="rect">
            <a:avLst/>
          </a:prstGeom>
          <a:solidFill>
            <a:srgbClr val="2388DB"/>
          </a:solidFill>
          <a:ln>
            <a:noFill/>
          </a:ln>
        </p:spPr>
        <p:txBody>
          <a:bodyPr lIns="91425" tIns="45700" rIns="91425" bIns="45700" anchor="ctr" anchorCtr="0">
            <a:noAutofit/>
          </a:bodyPr>
          <a:lstStyle/>
          <a:p>
            <a:endParaRPr/>
          </a:p>
        </p:txBody>
      </p:sp>
      <p:cxnSp>
        <p:nvCxnSpPr>
          <p:cNvPr id="517" name="Shape 517"/>
          <p:cNvCxnSpPr/>
          <p:nvPr/>
        </p:nvCxnSpPr>
        <p:spPr>
          <a:xfrm>
            <a:off x="0" y="1127875"/>
            <a:ext cx="9144000" cy="0"/>
          </a:xfrm>
          <a:prstGeom prst="straightConnector1">
            <a:avLst/>
          </a:prstGeom>
          <a:noFill/>
          <a:ln w="57150" cap="flat">
            <a:solidFill>
              <a:srgbClr val="000000">
                <a:alpha val="14901"/>
              </a:srgbClr>
            </a:solidFill>
            <a:prstDash val="solid"/>
            <a:round/>
            <a:headEnd type="none" w="med" len="med"/>
            <a:tailEnd type="none" w="med" len="med"/>
          </a:ln>
        </p:spPr>
      </p:cxnSp>
      <p:sp>
        <p:nvSpPr>
          <p:cNvPr id="518" name="Shape 518"/>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519" name="Shape 519"/>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520"/>
        <p:cNvGrpSpPr/>
        <p:nvPr/>
      </p:nvGrpSpPr>
      <p:grpSpPr>
        <a:xfrm>
          <a:off x="0" y="0"/>
          <a:ext cx="0" cy="0"/>
          <a:chOff x="0" y="0"/>
          <a:chExt cx="0" cy="0"/>
        </a:xfrm>
      </p:grpSpPr>
      <p:sp>
        <p:nvSpPr>
          <p:cNvPr id="521" name="Shape 521"/>
          <p:cNvSpPr/>
          <p:nvPr/>
        </p:nvSpPr>
        <p:spPr>
          <a:xfrm>
            <a:off x="0" y="0"/>
            <a:ext cx="9144000" cy="1149900"/>
          </a:xfrm>
          <a:prstGeom prst="rect">
            <a:avLst/>
          </a:prstGeom>
          <a:solidFill>
            <a:schemeClr val="dk2"/>
          </a:solidFill>
          <a:ln>
            <a:noFill/>
          </a:ln>
        </p:spPr>
        <p:txBody>
          <a:bodyPr lIns="91425" tIns="45700" rIns="91425" bIns="45700" anchor="ctr" anchorCtr="0">
            <a:noAutofit/>
          </a:bodyPr>
          <a:lstStyle/>
          <a:p>
            <a:endParaRPr/>
          </a:p>
        </p:txBody>
      </p:sp>
      <p:cxnSp>
        <p:nvCxnSpPr>
          <p:cNvPr id="522" name="Shape 522"/>
          <p:cNvCxnSpPr/>
          <p:nvPr/>
        </p:nvCxnSpPr>
        <p:spPr>
          <a:xfrm>
            <a:off x="0" y="1127875"/>
            <a:ext cx="9144000" cy="0"/>
          </a:xfrm>
          <a:prstGeom prst="straightConnector1">
            <a:avLst/>
          </a:prstGeom>
          <a:noFill/>
          <a:ln w="57150" cap="flat">
            <a:solidFill>
              <a:srgbClr val="000000">
                <a:alpha val="14901"/>
              </a:srgbClr>
            </a:solidFill>
            <a:prstDash val="solid"/>
            <a:round/>
            <a:headEnd type="none" w="med" len="med"/>
            <a:tailEnd type="none" w="med" len="med"/>
          </a:ln>
        </p:spPr>
      </p:cxnSp>
      <p:sp>
        <p:nvSpPr>
          <p:cNvPr id="523" name="Shape 523"/>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524" name="Shape 524"/>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525" name="Shape 525"/>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26"/>
        <p:cNvGrpSpPr/>
        <p:nvPr/>
      </p:nvGrpSpPr>
      <p:grpSpPr>
        <a:xfrm>
          <a:off x="0" y="0"/>
          <a:ext cx="0" cy="0"/>
          <a:chOff x="0" y="0"/>
          <a:chExt cx="0" cy="0"/>
        </a:xfrm>
      </p:grpSpPr>
      <p:sp>
        <p:nvSpPr>
          <p:cNvPr id="527" name="Shape 527"/>
          <p:cNvSpPr/>
          <p:nvPr/>
        </p:nvSpPr>
        <p:spPr>
          <a:xfrm>
            <a:off x="0" y="0"/>
            <a:ext cx="9144000" cy="1149900"/>
          </a:xfrm>
          <a:prstGeom prst="rect">
            <a:avLst/>
          </a:prstGeom>
          <a:solidFill>
            <a:srgbClr val="2388DB"/>
          </a:solidFill>
          <a:ln>
            <a:noFill/>
          </a:ln>
        </p:spPr>
        <p:txBody>
          <a:bodyPr lIns="91425" tIns="45700" rIns="91425" bIns="45700" anchor="ctr" anchorCtr="0">
            <a:noAutofit/>
          </a:bodyPr>
          <a:lstStyle/>
          <a:p>
            <a:endParaRPr/>
          </a:p>
        </p:txBody>
      </p:sp>
      <p:cxnSp>
        <p:nvCxnSpPr>
          <p:cNvPr id="528" name="Shape 528"/>
          <p:cNvCxnSpPr/>
          <p:nvPr/>
        </p:nvCxnSpPr>
        <p:spPr>
          <a:xfrm>
            <a:off x="0" y="1127875"/>
            <a:ext cx="9144000" cy="0"/>
          </a:xfrm>
          <a:prstGeom prst="straightConnector1">
            <a:avLst/>
          </a:prstGeom>
          <a:noFill/>
          <a:ln w="57150" cap="flat">
            <a:solidFill>
              <a:srgbClr val="000000">
                <a:alpha val="14901"/>
              </a:srgbClr>
            </a:solidFill>
            <a:prstDash val="solid"/>
            <a:round/>
            <a:headEnd type="none" w="med" len="med"/>
            <a:tailEnd type="none" w="med" len="med"/>
          </a:ln>
        </p:spPr>
      </p:cxnSp>
      <p:sp>
        <p:nvSpPr>
          <p:cNvPr id="529" name="Shape 529"/>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cSld name="Caption">
    <p:spTree>
      <p:nvGrpSpPr>
        <p:cNvPr id="1" name="Shape 530"/>
        <p:cNvGrpSpPr/>
        <p:nvPr/>
      </p:nvGrpSpPr>
      <p:grpSpPr>
        <a:xfrm>
          <a:off x="0" y="0"/>
          <a:ext cx="0" cy="0"/>
          <a:chOff x="0" y="0"/>
          <a:chExt cx="0" cy="0"/>
        </a:xfrm>
      </p:grpSpPr>
      <p:sp>
        <p:nvSpPr>
          <p:cNvPr id="531" name="Shape 531"/>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marL="285750" indent="-171450">
              <a:spcBef>
                <a:spcPts val="0"/>
              </a:spcBef>
              <a:buClr>
                <a:schemeClr val="dk2"/>
              </a:buClr>
              <a:buSzPct val="100000"/>
              <a:buNone/>
              <a:defRPr sz="1800">
                <a:solidFill>
                  <a:schemeClr val="dk2"/>
                </a:solidFill>
              </a:defRPr>
            </a:lvl1pPr>
          </a:lstStyle>
          <a:p>
            <a:endParaRPr/>
          </a:p>
        </p:txBody>
      </p:sp>
      <p:sp>
        <p:nvSpPr>
          <p:cNvPr id="532" name="Shape 532"/>
          <p:cNvSpPr/>
          <p:nvPr/>
        </p:nvSpPr>
        <p:spPr>
          <a:xfrm>
            <a:off x="4274" y="0"/>
            <a:ext cx="9144000" cy="4406399"/>
          </a:xfrm>
          <a:prstGeom prst="rect">
            <a:avLst/>
          </a:prstGeom>
          <a:solidFill>
            <a:srgbClr val="2388DB"/>
          </a:solidFill>
          <a:ln>
            <a:noFill/>
          </a:ln>
        </p:spPr>
        <p:txBody>
          <a:bodyPr lIns="91425" tIns="45700" rIns="91425" bIns="45700" anchor="ctr" anchorCtr="0">
            <a:noAutofit/>
          </a:bodyPr>
          <a:lstStyle/>
          <a:p>
            <a:endParaRPr/>
          </a:p>
        </p:txBody>
      </p:sp>
      <p:cxnSp>
        <p:nvCxnSpPr>
          <p:cNvPr id="533" name="Shape 533"/>
          <p:cNvCxnSpPr/>
          <p:nvPr/>
        </p:nvCxnSpPr>
        <p:spPr>
          <a:xfrm>
            <a:off x="0" y="4384371"/>
            <a:ext cx="9144000" cy="0"/>
          </a:xfrm>
          <a:prstGeom prst="straightConnector1">
            <a:avLst/>
          </a:prstGeom>
          <a:noFill/>
          <a:ln w="57150" cap="flat">
            <a:solidFill>
              <a:srgbClr val="000000">
                <a:alpha val="14901"/>
              </a:srgbClr>
            </a:solidFill>
            <a:prstDash val="solid"/>
            <a:round/>
            <a:headEnd type="none" w="med" len="med"/>
            <a:tailEnd type="none" w="med" len="med"/>
          </a:ln>
        </p:spPr>
      </p:cxn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cSld name="Blank">
    <p:bg>
      <p:bgPr>
        <a:solidFill>
          <a:schemeClr val="dk2"/>
        </a:solidFill>
        <a:effectLst/>
      </p:bgPr>
    </p:bg>
    <p:spTree>
      <p:nvGrpSpPr>
        <p:cNvPr id="1" name="Shape 534"/>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457200" y="205978"/>
            <a:ext cx="8229600" cy="857400"/>
          </a:xfrm>
          <a:prstGeom prst="rect">
            <a:avLst/>
          </a:prstGeom>
        </p:spPr>
        <p:txBody>
          <a:bodyPr lIns="91425" tIns="91425" rIns="91425" bIns="91425" anchor="b"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80" name="Shape 80"/>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81" name="Shape 81"/>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57.xml"/><Relationship Id="rId4" Type="http://schemas.openxmlformats.org/officeDocument/2006/relationships/slideLayout" Target="../slideLayouts/slideLayout58.xml"/><Relationship Id="rId5" Type="http://schemas.openxmlformats.org/officeDocument/2006/relationships/slideLayout" Target="../slideLayouts/slideLayout59.xml"/><Relationship Id="rId6" Type="http://schemas.openxmlformats.org/officeDocument/2006/relationships/slideLayout" Target="../slideLayouts/slideLayout60.xml"/><Relationship Id="rId7" Type="http://schemas.openxmlformats.org/officeDocument/2006/relationships/theme" Target="../theme/theme10.xml"/><Relationship Id="rId1" Type="http://schemas.openxmlformats.org/officeDocument/2006/relationships/slideLayout" Target="../slideLayouts/slideLayout55.xml"/><Relationship Id="rId2" Type="http://schemas.openxmlformats.org/officeDocument/2006/relationships/slideLayout" Target="../slideLayouts/slideLayout56.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63.xml"/><Relationship Id="rId4" Type="http://schemas.openxmlformats.org/officeDocument/2006/relationships/slideLayout" Target="../slideLayouts/slideLayout64.xml"/><Relationship Id="rId5" Type="http://schemas.openxmlformats.org/officeDocument/2006/relationships/slideLayout" Target="../slideLayouts/slideLayout65.xml"/><Relationship Id="rId6" Type="http://schemas.openxmlformats.org/officeDocument/2006/relationships/slideLayout" Target="../slideLayouts/slideLayout66.xml"/><Relationship Id="rId7" Type="http://schemas.openxmlformats.org/officeDocument/2006/relationships/theme" Target="../theme/theme11.xml"/><Relationship Id="rId1" Type="http://schemas.openxmlformats.org/officeDocument/2006/relationships/slideLayout" Target="../slideLayouts/slideLayout61.xml"/><Relationship Id="rId2" Type="http://schemas.openxmlformats.org/officeDocument/2006/relationships/slideLayout" Target="../slideLayouts/slideLayout62.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theme" Target="../theme/theme12.xml"/><Relationship Id="rId1" Type="http://schemas.openxmlformats.org/officeDocument/2006/relationships/slideLayout" Target="../slideLayouts/slideLayout67.xml"/><Relationship Id="rId2" Type="http://schemas.openxmlformats.org/officeDocument/2006/relationships/slideLayout" Target="../slideLayouts/slideLayout68.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75.xml"/><Relationship Id="rId4" Type="http://schemas.openxmlformats.org/officeDocument/2006/relationships/slideLayout" Target="../slideLayouts/slideLayout76.xml"/><Relationship Id="rId5" Type="http://schemas.openxmlformats.org/officeDocument/2006/relationships/slideLayout" Target="../slideLayouts/slideLayout77.xml"/><Relationship Id="rId6" Type="http://schemas.openxmlformats.org/officeDocument/2006/relationships/slideLayout" Target="../slideLayouts/slideLayout78.xml"/><Relationship Id="rId7" Type="http://schemas.openxmlformats.org/officeDocument/2006/relationships/theme" Target="../theme/theme13.xml"/><Relationship Id="rId1" Type="http://schemas.openxmlformats.org/officeDocument/2006/relationships/slideLayout" Target="../slideLayouts/slideLayout73.xml"/><Relationship Id="rId2" Type="http://schemas.openxmlformats.org/officeDocument/2006/relationships/slideLayout" Target="../slideLayouts/slideLayout74.xml"/></Relationships>
</file>

<file path=ppt/slideMasters/_rels/slideMaster14.xml.rels><?xml version="1.0" encoding="UTF-8" standalone="yes"?>
<Relationships xmlns="http://schemas.openxmlformats.org/package/2006/relationships"><Relationship Id="rId3" Type="http://schemas.openxmlformats.org/officeDocument/2006/relationships/slideLayout" Target="../slideLayouts/slideLayout81.xml"/><Relationship Id="rId4" Type="http://schemas.openxmlformats.org/officeDocument/2006/relationships/slideLayout" Target="../slideLayouts/slideLayout82.xml"/><Relationship Id="rId5" Type="http://schemas.openxmlformats.org/officeDocument/2006/relationships/slideLayout" Target="../slideLayouts/slideLayout83.xml"/><Relationship Id="rId6" Type="http://schemas.openxmlformats.org/officeDocument/2006/relationships/slideLayout" Target="../slideLayouts/slideLayout84.xml"/><Relationship Id="rId7" Type="http://schemas.openxmlformats.org/officeDocument/2006/relationships/theme" Target="../theme/theme14.xml"/><Relationship Id="rId1" Type="http://schemas.openxmlformats.org/officeDocument/2006/relationships/slideLayout" Target="../slideLayouts/slideLayout79.xml"/><Relationship Id="rId2" Type="http://schemas.openxmlformats.org/officeDocument/2006/relationships/slideLayout" Target="../slideLayouts/slideLayout8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4" Type="http://schemas.openxmlformats.org/officeDocument/2006/relationships/slideLayout" Target="../slideLayouts/slideLayout10.xml"/><Relationship Id="rId5" Type="http://schemas.openxmlformats.org/officeDocument/2006/relationships/slideLayout" Target="../slideLayouts/slideLayout11.xml"/><Relationship Id="rId6" Type="http://schemas.openxmlformats.org/officeDocument/2006/relationships/slideLayout" Target="../slideLayouts/slideLayout12.xml"/><Relationship Id="rId7" Type="http://schemas.openxmlformats.org/officeDocument/2006/relationships/theme" Target="../theme/theme2.xml"/><Relationship Id="rId1" Type="http://schemas.openxmlformats.org/officeDocument/2006/relationships/slideLayout" Target="../slideLayouts/slideLayout7.xml"/><Relationship Id="rId2"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theme" Target="../theme/theme3.xml"/><Relationship Id="rId1" Type="http://schemas.openxmlformats.org/officeDocument/2006/relationships/slideLayout" Target="../slideLayouts/slideLayout13.xml"/><Relationship Id="rId2"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1.xml"/><Relationship Id="rId4" Type="http://schemas.openxmlformats.org/officeDocument/2006/relationships/slideLayout" Target="../slideLayouts/slideLayout22.xml"/><Relationship Id="rId5" Type="http://schemas.openxmlformats.org/officeDocument/2006/relationships/slideLayout" Target="../slideLayouts/slideLayout23.xml"/><Relationship Id="rId6" Type="http://schemas.openxmlformats.org/officeDocument/2006/relationships/slideLayout" Target="../slideLayouts/slideLayout24.xml"/><Relationship Id="rId7" Type="http://schemas.openxmlformats.org/officeDocument/2006/relationships/theme" Target="../theme/theme4.xml"/><Relationship Id="rId1" Type="http://schemas.openxmlformats.org/officeDocument/2006/relationships/slideLayout" Target="../slideLayouts/slideLayout19.xml"/><Relationship Id="rId2" Type="http://schemas.openxmlformats.org/officeDocument/2006/relationships/slideLayout" Target="../slideLayouts/slideLayout20.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theme" Target="../theme/theme5.xml"/><Relationship Id="rId1" Type="http://schemas.openxmlformats.org/officeDocument/2006/relationships/slideLayout" Target="../slideLayouts/slideLayout25.xml"/><Relationship Id="rId2" Type="http://schemas.openxmlformats.org/officeDocument/2006/relationships/slideLayout" Target="../slideLayouts/slideLayout26.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33.xml"/><Relationship Id="rId4" Type="http://schemas.openxmlformats.org/officeDocument/2006/relationships/slideLayout" Target="../slideLayouts/slideLayout34.xml"/><Relationship Id="rId5" Type="http://schemas.openxmlformats.org/officeDocument/2006/relationships/slideLayout" Target="../slideLayouts/slideLayout35.xml"/><Relationship Id="rId6" Type="http://schemas.openxmlformats.org/officeDocument/2006/relationships/slideLayout" Target="../slideLayouts/slideLayout36.xml"/><Relationship Id="rId7" Type="http://schemas.openxmlformats.org/officeDocument/2006/relationships/theme" Target="../theme/theme6.xml"/><Relationship Id="rId1" Type="http://schemas.openxmlformats.org/officeDocument/2006/relationships/slideLayout" Target="../slideLayouts/slideLayout31.xml"/><Relationship Id="rId2" Type="http://schemas.openxmlformats.org/officeDocument/2006/relationships/slideLayout" Target="../slideLayouts/slideLayout32.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39.xml"/><Relationship Id="rId4" Type="http://schemas.openxmlformats.org/officeDocument/2006/relationships/slideLayout" Target="../slideLayouts/slideLayout40.xml"/><Relationship Id="rId5" Type="http://schemas.openxmlformats.org/officeDocument/2006/relationships/slideLayout" Target="../slideLayouts/slideLayout41.xml"/><Relationship Id="rId6" Type="http://schemas.openxmlformats.org/officeDocument/2006/relationships/slideLayout" Target="../slideLayouts/slideLayout42.xml"/><Relationship Id="rId7" Type="http://schemas.openxmlformats.org/officeDocument/2006/relationships/theme" Target="../theme/theme7.xml"/><Relationship Id="rId1" Type="http://schemas.openxmlformats.org/officeDocument/2006/relationships/slideLayout" Target="../slideLayouts/slideLayout37.xml"/><Relationship Id="rId2" Type="http://schemas.openxmlformats.org/officeDocument/2006/relationships/slideLayout" Target="../slideLayouts/slideLayout38.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45.xml"/><Relationship Id="rId4" Type="http://schemas.openxmlformats.org/officeDocument/2006/relationships/slideLayout" Target="../slideLayouts/slideLayout46.xml"/><Relationship Id="rId5" Type="http://schemas.openxmlformats.org/officeDocument/2006/relationships/slideLayout" Target="../slideLayouts/slideLayout47.xml"/><Relationship Id="rId6" Type="http://schemas.openxmlformats.org/officeDocument/2006/relationships/slideLayout" Target="../slideLayouts/slideLayout48.xml"/><Relationship Id="rId7" Type="http://schemas.openxmlformats.org/officeDocument/2006/relationships/theme" Target="../theme/theme8.xml"/><Relationship Id="rId1" Type="http://schemas.openxmlformats.org/officeDocument/2006/relationships/slideLayout" Target="../slideLayouts/slideLayout43.xml"/><Relationship Id="rId2" Type="http://schemas.openxmlformats.org/officeDocument/2006/relationships/slideLayout" Target="../slideLayouts/slideLayout44.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51.xml"/><Relationship Id="rId4" Type="http://schemas.openxmlformats.org/officeDocument/2006/relationships/slideLayout" Target="../slideLayouts/slideLayout52.xml"/><Relationship Id="rId5" Type="http://schemas.openxmlformats.org/officeDocument/2006/relationships/slideLayout" Target="../slideLayouts/slideLayout53.xml"/><Relationship Id="rId6" Type="http://schemas.openxmlformats.org/officeDocument/2006/relationships/slideLayout" Target="../slideLayouts/slideLayout54.xml"/><Relationship Id="rId7" Type="http://schemas.openxmlformats.org/officeDocument/2006/relationships/theme" Target="../theme/theme9.xml"/><Relationship Id="rId1" Type="http://schemas.openxmlformats.org/officeDocument/2006/relationships/slideLayout" Target="../slideLayouts/slideLayout49.xml"/><Relationship Id="rId2"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dk2"/>
            </a:gs>
            <a:gs pos="100000">
              <a:schemeClr val="dk1"/>
            </a:gs>
          </a:gsLst>
          <a:path path="circle">
            <a:fillToRect l="50000" t="50000" r="50000" b="50000"/>
          </a:path>
          <a:tileRect/>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p:spPr>
        <p:txBody>
          <a:bodyPr lIns="91425" tIns="91425" rIns="91425" bIns="91425" anchor="b" anchorCtr="0"/>
          <a:lstStyle>
            <a:lvl1pPr marL="0" rtl="0">
              <a:buClr>
                <a:schemeClr val="lt2"/>
              </a:buClr>
              <a:buSzPct val="100000"/>
              <a:buFont typeface="Trebuchet MS"/>
              <a:buNone/>
              <a:defRPr sz="3600" b="1">
                <a:solidFill>
                  <a:schemeClr val="lt2"/>
                </a:solidFill>
                <a:latin typeface="Trebuchet MS"/>
                <a:ea typeface="Trebuchet MS"/>
                <a:cs typeface="Trebuchet MS"/>
                <a:sym typeface="Trebuchet MS"/>
              </a:defRPr>
            </a:lvl1pPr>
            <a:lvl2pPr marL="0" indent="228600" rtl="0">
              <a:buClr>
                <a:schemeClr val="lt2"/>
              </a:buClr>
              <a:buSzPct val="100000"/>
              <a:buFont typeface="Trebuchet MS"/>
              <a:buNone/>
              <a:defRPr sz="3600" b="1">
                <a:solidFill>
                  <a:schemeClr val="lt2"/>
                </a:solidFill>
                <a:latin typeface="Trebuchet MS"/>
                <a:ea typeface="Trebuchet MS"/>
                <a:cs typeface="Trebuchet MS"/>
                <a:sym typeface="Trebuchet MS"/>
              </a:defRPr>
            </a:lvl2pPr>
            <a:lvl3pPr marL="0" indent="228600" rtl="0">
              <a:buClr>
                <a:schemeClr val="lt2"/>
              </a:buClr>
              <a:buSzPct val="100000"/>
              <a:buFont typeface="Trebuchet MS"/>
              <a:buNone/>
              <a:defRPr sz="3600" b="1">
                <a:solidFill>
                  <a:schemeClr val="lt2"/>
                </a:solidFill>
                <a:latin typeface="Trebuchet MS"/>
                <a:ea typeface="Trebuchet MS"/>
                <a:cs typeface="Trebuchet MS"/>
                <a:sym typeface="Trebuchet MS"/>
              </a:defRPr>
            </a:lvl3pPr>
            <a:lvl4pPr marL="0" indent="228600" rtl="0">
              <a:buClr>
                <a:schemeClr val="lt2"/>
              </a:buClr>
              <a:buSzPct val="100000"/>
              <a:buFont typeface="Trebuchet MS"/>
              <a:buNone/>
              <a:defRPr sz="3600" b="1">
                <a:solidFill>
                  <a:schemeClr val="lt2"/>
                </a:solidFill>
                <a:latin typeface="Trebuchet MS"/>
                <a:ea typeface="Trebuchet MS"/>
                <a:cs typeface="Trebuchet MS"/>
                <a:sym typeface="Trebuchet MS"/>
              </a:defRPr>
            </a:lvl4pPr>
            <a:lvl5pPr marL="0" indent="228600" rtl="0">
              <a:buClr>
                <a:schemeClr val="lt2"/>
              </a:buClr>
              <a:buSzPct val="100000"/>
              <a:buFont typeface="Trebuchet MS"/>
              <a:buNone/>
              <a:defRPr sz="3600" b="1">
                <a:solidFill>
                  <a:schemeClr val="lt2"/>
                </a:solidFill>
                <a:latin typeface="Trebuchet MS"/>
                <a:ea typeface="Trebuchet MS"/>
                <a:cs typeface="Trebuchet MS"/>
                <a:sym typeface="Trebuchet MS"/>
              </a:defRPr>
            </a:lvl5pPr>
            <a:lvl6pPr marL="0" indent="228600" rtl="0">
              <a:buClr>
                <a:schemeClr val="lt2"/>
              </a:buClr>
              <a:buSzPct val="100000"/>
              <a:buFont typeface="Trebuchet MS"/>
              <a:buNone/>
              <a:defRPr sz="3600" b="1">
                <a:solidFill>
                  <a:schemeClr val="lt2"/>
                </a:solidFill>
                <a:latin typeface="Trebuchet MS"/>
                <a:ea typeface="Trebuchet MS"/>
                <a:cs typeface="Trebuchet MS"/>
                <a:sym typeface="Trebuchet MS"/>
              </a:defRPr>
            </a:lvl6pPr>
            <a:lvl7pPr marL="0" indent="228600" rtl="0">
              <a:buClr>
                <a:schemeClr val="lt2"/>
              </a:buClr>
              <a:buSzPct val="100000"/>
              <a:buFont typeface="Trebuchet MS"/>
              <a:buNone/>
              <a:defRPr sz="3600" b="1">
                <a:solidFill>
                  <a:schemeClr val="lt2"/>
                </a:solidFill>
                <a:latin typeface="Trebuchet MS"/>
                <a:ea typeface="Trebuchet MS"/>
                <a:cs typeface="Trebuchet MS"/>
                <a:sym typeface="Trebuchet MS"/>
              </a:defRPr>
            </a:lvl7pPr>
            <a:lvl8pPr marL="0" indent="228600" rtl="0">
              <a:buClr>
                <a:schemeClr val="lt2"/>
              </a:buClr>
              <a:buSzPct val="100000"/>
              <a:buFont typeface="Trebuchet MS"/>
              <a:buNone/>
              <a:defRPr sz="3600" b="1">
                <a:solidFill>
                  <a:schemeClr val="lt2"/>
                </a:solidFill>
                <a:latin typeface="Trebuchet MS"/>
                <a:ea typeface="Trebuchet MS"/>
                <a:cs typeface="Trebuchet MS"/>
                <a:sym typeface="Trebuchet MS"/>
              </a:defRPr>
            </a:lvl8pPr>
            <a:lvl9pPr marL="0" indent="228600" rtl="0">
              <a:buClr>
                <a:schemeClr val="lt2"/>
              </a:buClr>
              <a:buSzPct val="100000"/>
              <a:buFont typeface="Trebuchet MS"/>
              <a:buNone/>
              <a:defRPr sz="3600" b="1">
                <a:solidFill>
                  <a:schemeClr val="lt2"/>
                </a:solidFill>
                <a:latin typeface="Trebuchet MS"/>
                <a:ea typeface="Trebuchet MS"/>
                <a:cs typeface="Trebuchet MS"/>
                <a:sym typeface="Trebuchet MS"/>
              </a:defRPr>
            </a:lvl9pPr>
          </a:lstStyle>
          <a:p>
            <a:endParaRPr/>
          </a:p>
        </p:txBody>
      </p:sp>
      <p:sp>
        <p:nvSpPr>
          <p:cNvPr id="6" name="Shape 6"/>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marL="342900" indent="-152400" rtl="0">
              <a:spcBef>
                <a:spcPts val="600"/>
              </a:spcBef>
              <a:buClr>
                <a:schemeClr val="lt1"/>
              </a:buClr>
              <a:buSzPct val="100000"/>
              <a:buFont typeface="Trebuchet MS"/>
              <a:defRPr sz="3000">
                <a:solidFill>
                  <a:schemeClr val="lt1"/>
                </a:solidFill>
                <a:latin typeface="Trebuchet MS"/>
                <a:ea typeface="Trebuchet MS"/>
                <a:cs typeface="Trebuchet MS"/>
                <a:sym typeface="Trebuchet MS"/>
              </a:defRPr>
            </a:lvl1pPr>
            <a:lvl2pPr marL="742950" indent="-133350" rtl="0">
              <a:spcBef>
                <a:spcPts val="480"/>
              </a:spcBef>
              <a:buClr>
                <a:schemeClr val="lt1"/>
              </a:buClr>
              <a:buSzPct val="100000"/>
              <a:buFont typeface="Trebuchet MS"/>
              <a:defRPr sz="2400">
                <a:solidFill>
                  <a:schemeClr val="lt1"/>
                </a:solidFill>
                <a:latin typeface="Trebuchet MS"/>
                <a:ea typeface="Trebuchet MS"/>
                <a:cs typeface="Trebuchet MS"/>
                <a:sym typeface="Trebuchet MS"/>
              </a:defRPr>
            </a:lvl2pPr>
            <a:lvl3pPr marL="1143000" indent="-76200" rtl="0">
              <a:spcBef>
                <a:spcPts val="480"/>
              </a:spcBef>
              <a:buClr>
                <a:schemeClr val="lt1"/>
              </a:buClr>
              <a:buSzPct val="100000"/>
              <a:buFont typeface="Trebuchet MS"/>
              <a:defRPr sz="2400">
                <a:solidFill>
                  <a:schemeClr val="lt1"/>
                </a:solidFill>
                <a:latin typeface="Trebuchet MS"/>
                <a:ea typeface="Trebuchet MS"/>
                <a:cs typeface="Trebuchet MS"/>
                <a:sym typeface="Trebuchet MS"/>
              </a:defRPr>
            </a:lvl3pPr>
            <a:lvl4pPr marL="1600200" indent="-114300" rtl="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4pPr>
            <a:lvl5pPr marL="2057400" indent="-114300" rtl="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5pPr>
            <a:lvl6pPr marL="2514600" indent="-114300" rtl="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6pPr>
            <a:lvl7pPr marL="2971800" indent="-114300" rtl="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7pPr>
            <a:lvl8pPr marL="3429000" indent="-114300" rtl="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8pPr>
            <a:lvl9pPr marL="3886200" indent="-114300" rtl="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79"/>
        <p:cNvGrpSpPr/>
        <p:nvPr/>
      </p:nvGrpSpPr>
      <p:grpSpPr>
        <a:xfrm>
          <a:off x="0" y="0"/>
          <a:ext cx="0" cy="0"/>
          <a:chOff x="0" y="0"/>
          <a:chExt cx="0" cy="0"/>
        </a:xfrm>
      </p:grpSpPr>
      <p:sp>
        <p:nvSpPr>
          <p:cNvPr id="380" name="Shape 380"/>
          <p:cNvSpPr txBox="1">
            <a:spLocks noGrp="1"/>
          </p:cNvSpPr>
          <p:nvPr>
            <p:ph type="title"/>
          </p:nvPr>
        </p:nvSpPr>
        <p:spPr>
          <a:xfrm>
            <a:off x="457200" y="205978"/>
            <a:ext cx="8229600" cy="857400"/>
          </a:xfrm>
          <a:prstGeom prst="rect">
            <a:avLst/>
          </a:prstGeom>
        </p:spPr>
        <p:txBody>
          <a:bodyPr lIns="91425" tIns="91425" rIns="91425" bIns="91425" anchor="b" anchorCtr="0"/>
          <a:lstStyle>
            <a:lvl1pPr marL="0">
              <a:buClr>
                <a:schemeClr val="accent1"/>
              </a:buClr>
              <a:buSzPct val="100000"/>
              <a:buNone/>
              <a:defRPr sz="3600" b="1">
                <a:solidFill>
                  <a:schemeClr val="accent1"/>
                </a:solidFill>
              </a:defRPr>
            </a:lvl1pPr>
            <a:lvl2pPr marL="0" indent="228600">
              <a:buClr>
                <a:schemeClr val="accent1"/>
              </a:buClr>
              <a:buSzPct val="100000"/>
              <a:buNone/>
              <a:defRPr sz="3600" b="1">
                <a:solidFill>
                  <a:schemeClr val="accent1"/>
                </a:solidFill>
              </a:defRPr>
            </a:lvl2pPr>
            <a:lvl3pPr marL="0" indent="228600">
              <a:buClr>
                <a:schemeClr val="accent1"/>
              </a:buClr>
              <a:buSzPct val="100000"/>
              <a:buNone/>
              <a:defRPr sz="3600" b="1">
                <a:solidFill>
                  <a:schemeClr val="accent1"/>
                </a:solidFill>
              </a:defRPr>
            </a:lvl3pPr>
            <a:lvl4pPr marL="0" indent="228600">
              <a:buClr>
                <a:schemeClr val="accent1"/>
              </a:buClr>
              <a:buSzPct val="100000"/>
              <a:buNone/>
              <a:defRPr sz="3600" b="1">
                <a:solidFill>
                  <a:schemeClr val="accent1"/>
                </a:solidFill>
              </a:defRPr>
            </a:lvl4pPr>
            <a:lvl5pPr marL="0" indent="228600">
              <a:buClr>
                <a:schemeClr val="accent1"/>
              </a:buClr>
              <a:buSzPct val="100000"/>
              <a:buNone/>
              <a:defRPr sz="3600" b="1">
                <a:solidFill>
                  <a:schemeClr val="accent1"/>
                </a:solidFill>
              </a:defRPr>
            </a:lvl5pPr>
            <a:lvl6pPr marL="0" indent="228600">
              <a:buClr>
                <a:schemeClr val="accent1"/>
              </a:buClr>
              <a:buSzPct val="100000"/>
              <a:buNone/>
              <a:defRPr sz="3600" b="1">
                <a:solidFill>
                  <a:schemeClr val="accent1"/>
                </a:solidFill>
              </a:defRPr>
            </a:lvl6pPr>
            <a:lvl7pPr marL="0" indent="228600">
              <a:buClr>
                <a:schemeClr val="accent1"/>
              </a:buClr>
              <a:buSzPct val="100000"/>
              <a:buNone/>
              <a:defRPr sz="3600" b="1">
                <a:solidFill>
                  <a:schemeClr val="accent1"/>
                </a:solidFill>
              </a:defRPr>
            </a:lvl7pPr>
            <a:lvl8pPr marL="0" indent="228600">
              <a:buClr>
                <a:schemeClr val="accent1"/>
              </a:buClr>
              <a:buSzPct val="100000"/>
              <a:buNone/>
              <a:defRPr sz="3600" b="1">
                <a:solidFill>
                  <a:schemeClr val="accent1"/>
                </a:solidFill>
              </a:defRPr>
            </a:lvl8pPr>
            <a:lvl9pPr marL="0" indent="228600">
              <a:buClr>
                <a:schemeClr val="accent1"/>
              </a:buClr>
              <a:buSzPct val="100000"/>
              <a:buNone/>
              <a:defRPr sz="3600" b="1">
                <a:solidFill>
                  <a:schemeClr val="accent1"/>
                </a:solidFill>
              </a:defRPr>
            </a:lvl9pPr>
          </a:lstStyle>
          <a:p>
            <a:endParaRPr/>
          </a:p>
        </p:txBody>
      </p:sp>
      <p:sp>
        <p:nvSpPr>
          <p:cNvPr id="381" name="Shape 381"/>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marL="342900" indent="-152400">
              <a:spcBef>
                <a:spcPts val="600"/>
              </a:spcBef>
              <a:buClr>
                <a:schemeClr val="lt2"/>
              </a:buClr>
              <a:buSzPct val="100000"/>
              <a:defRPr sz="3000">
                <a:solidFill>
                  <a:schemeClr val="lt2"/>
                </a:solidFill>
              </a:defRPr>
            </a:lvl1pPr>
            <a:lvl2pPr marL="742950" indent="-133350">
              <a:spcBef>
                <a:spcPts val="480"/>
              </a:spcBef>
              <a:buClr>
                <a:schemeClr val="lt2"/>
              </a:buClr>
              <a:buSzPct val="100000"/>
              <a:defRPr sz="2400">
                <a:solidFill>
                  <a:schemeClr val="lt2"/>
                </a:solidFill>
              </a:defRPr>
            </a:lvl2pPr>
            <a:lvl3pPr marL="1143000" indent="-76200">
              <a:spcBef>
                <a:spcPts val="480"/>
              </a:spcBef>
              <a:buClr>
                <a:schemeClr val="lt2"/>
              </a:buClr>
              <a:buSzPct val="100000"/>
              <a:defRPr sz="2400">
                <a:solidFill>
                  <a:schemeClr val="lt2"/>
                </a:solidFill>
              </a:defRPr>
            </a:lvl3pPr>
            <a:lvl4pPr marL="1600200" indent="-114300">
              <a:spcBef>
                <a:spcPts val="360"/>
              </a:spcBef>
              <a:buClr>
                <a:schemeClr val="lt2"/>
              </a:buClr>
              <a:buSzPct val="100000"/>
              <a:defRPr sz="1800">
                <a:solidFill>
                  <a:schemeClr val="lt2"/>
                </a:solidFill>
              </a:defRPr>
            </a:lvl4pPr>
            <a:lvl5pPr marL="2057400" indent="-114300">
              <a:spcBef>
                <a:spcPts val="360"/>
              </a:spcBef>
              <a:buClr>
                <a:schemeClr val="lt2"/>
              </a:buClr>
              <a:buSzPct val="100000"/>
              <a:defRPr sz="1800">
                <a:solidFill>
                  <a:schemeClr val="lt2"/>
                </a:solidFill>
              </a:defRPr>
            </a:lvl5pPr>
            <a:lvl6pPr marL="2514600" indent="-114300">
              <a:spcBef>
                <a:spcPts val="360"/>
              </a:spcBef>
              <a:buClr>
                <a:schemeClr val="lt2"/>
              </a:buClr>
              <a:buSzPct val="100000"/>
              <a:defRPr sz="1800">
                <a:solidFill>
                  <a:schemeClr val="lt2"/>
                </a:solidFill>
              </a:defRPr>
            </a:lvl6pPr>
            <a:lvl7pPr marL="2971800" indent="-114300">
              <a:spcBef>
                <a:spcPts val="360"/>
              </a:spcBef>
              <a:buClr>
                <a:schemeClr val="lt2"/>
              </a:buClr>
              <a:buSzPct val="100000"/>
              <a:defRPr sz="1800">
                <a:solidFill>
                  <a:schemeClr val="lt2"/>
                </a:solidFill>
              </a:defRPr>
            </a:lvl7pPr>
            <a:lvl8pPr marL="3429000" indent="-114300">
              <a:spcBef>
                <a:spcPts val="360"/>
              </a:spcBef>
              <a:buClr>
                <a:schemeClr val="lt2"/>
              </a:buClr>
              <a:buSzPct val="100000"/>
              <a:defRPr sz="1800">
                <a:solidFill>
                  <a:schemeClr val="lt2"/>
                </a:solidFill>
              </a:defRPr>
            </a:lvl8pPr>
            <a:lvl9pPr marL="3886200" indent="-114300">
              <a:spcBef>
                <a:spcPts val="360"/>
              </a:spcBef>
              <a:buClr>
                <a:schemeClr val="lt2"/>
              </a:buClr>
              <a:buSzPct val="100000"/>
              <a:defRPr sz="1800">
                <a:solidFill>
                  <a:schemeClr val="lt2"/>
                </a:solidFill>
              </a:defRPr>
            </a:lvl9pPr>
          </a:lstStyle>
          <a:p>
            <a:endParaRPr/>
          </a:p>
        </p:txBody>
      </p:sp>
    </p:spTree>
  </p:cSld>
  <p:clrMap bg1="lt1" tx1="dk1" bg2="dk2" tx2="lt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gradFill>
          <a:gsLst>
            <a:gs pos="0">
              <a:schemeClr val="accent1"/>
            </a:gs>
            <a:gs pos="100000">
              <a:schemeClr val="dk2"/>
            </a:gs>
          </a:gsLst>
          <a:path path="circle">
            <a:fillToRect l="50000" t="50000" r="50000" b="50000"/>
          </a:path>
          <a:tileRect/>
        </a:gradFill>
        <a:effectLst/>
      </p:bgPr>
    </p:bg>
    <p:spTree>
      <p:nvGrpSpPr>
        <p:cNvPr id="1" name="Shape 429"/>
        <p:cNvGrpSpPr/>
        <p:nvPr/>
      </p:nvGrpSpPr>
      <p:grpSpPr>
        <a:xfrm>
          <a:off x="0" y="0"/>
          <a:ext cx="0" cy="0"/>
          <a:chOff x="0" y="0"/>
          <a:chExt cx="0" cy="0"/>
        </a:xfrm>
      </p:grpSpPr>
      <p:sp>
        <p:nvSpPr>
          <p:cNvPr id="430" name="Shape 430"/>
          <p:cNvSpPr txBox="1">
            <a:spLocks noGrp="1"/>
          </p:cNvSpPr>
          <p:nvPr>
            <p:ph type="title"/>
          </p:nvPr>
        </p:nvSpPr>
        <p:spPr>
          <a:xfrm>
            <a:off x="457200" y="205978"/>
            <a:ext cx="8229600" cy="857400"/>
          </a:xfrm>
          <a:prstGeom prst="rect">
            <a:avLst/>
          </a:prstGeom>
        </p:spPr>
        <p:txBody>
          <a:bodyPr lIns="91425" tIns="91425" rIns="91425" bIns="91425" anchor="ctr" anchorCtr="0"/>
          <a:lstStyle>
            <a:lvl1pPr marL="0" indent="304800">
              <a:buClr>
                <a:schemeClr val="lt1"/>
              </a:buClr>
              <a:buSzPct val="100000"/>
              <a:buFont typeface="Georgia"/>
              <a:buNone/>
              <a:defRPr sz="4800">
                <a:solidFill>
                  <a:schemeClr val="lt1"/>
                </a:solidFill>
                <a:latin typeface="Georgia"/>
                <a:ea typeface="Georgia"/>
                <a:cs typeface="Georgia"/>
                <a:sym typeface="Georgia"/>
              </a:defRPr>
            </a:lvl1pPr>
            <a:lvl2pPr marL="0" indent="304800">
              <a:buClr>
                <a:schemeClr val="lt1"/>
              </a:buClr>
              <a:buSzPct val="100000"/>
              <a:buFont typeface="Georgia"/>
              <a:buNone/>
              <a:defRPr sz="4800">
                <a:solidFill>
                  <a:schemeClr val="lt1"/>
                </a:solidFill>
                <a:latin typeface="Georgia"/>
                <a:ea typeface="Georgia"/>
                <a:cs typeface="Georgia"/>
                <a:sym typeface="Georgia"/>
              </a:defRPr>
            </a:lvl2pPr>
            <a:lvl3pPr marL="0" indent="304800">
              <a:buClr>
                <a:schemeClr val="lt1"/>
              </a:buClr>
              <a:buSzPct val="100000"/>
              <a:buFont typeface="Georgia"/>
              <a:buNone/>
              <a:defRPr sz="4800">
                <a:solidFill>
                  <a:schemeClr val="lt1"/>
                </a:solidFill>
                <a:latin typeface="Georgia"/>
                <a:ea typeface="Georgia"/>
                <a:cs typeface="Georgia"/>
                <a:sym typeface="Georgia"/>
              </a:defRPr>
            </a:lvl3pPr>
            <a:lvl4pPr marL="0" indent="304800">
              <a:buClr>
                <a:schemeClr val="lt1"/>
              </a:buClr>
              <a:buSzPct val="100000"/>
              <a:buFont typeface="Georgia"/>
              <a:buNone/>
              <a:defRPr sz="4800">
                <a:solidFill>
                  <a:schemeClr val="lt1"/>
                </a:solidFill>
                <a:latin typeface="Georgia"/>
                <a:ea typeface="Georgia"/>
                <a:cs typeface="Georgia"/>
                <a:sym typeface="Georgia"/>
              </a:defRPr>
            </a:lvl4pPr>
            <a:lvl5pPr marL="0" indent="304800">
              <a:buClr>
                <a:schemeClr val="lt1"/>
              </a:buClr>
              <a:buSzPct val="100000"/>
              <a:buFont typeface="Georgia"/>
              <a:buNone/>
              <a:defRPr sz="4800">
                <a:solidFill>
                  <a:schemeClr val="lt1"/>
                </a:solidFill>
                <a:latin typeface="Georgia"/>
                <a:ea typeface="Georgia"/>
                <a:cs typeface="Georgia"/>
                <a:sym typeface="Georgia"/>
              </a:defRPr>
            </a:lvl5pPr>
            <a:lvl6pPr marL="0" indent="304800">
              <a:buClr>
                <a:schemeClr val="lt1"/>
              </a:buClr>
              <a:buSzPct val="100000"/>
              <a:buFont typeface="Georgia"/>
              <a:buNone/>
              <a:defRPr sz="4800">
                <a:solidFill>
                  <a:schemeClr val="lt1"/>
                </a:solidFill>
                <a:latin typeface="Georgia"/>
                <a:ea typeface="Georgia"/>
                <a:cs typeface="Georgia"/>
                <a:sym typeface="Georgia"/>
              </a:defRPr>
            </a:lvl6pPr>
            <a:lvl7pPr marL="0" indent="304800">
              <a:buClr>
                <a:schemeClr val="lt1"/>
              </a:buClr>
              <a:buSzPct val="100000"/>
              <a:buFont typeface="Georgia"/>
              <a:buNone/>
              <a:defRPr sz="4800">
                <a:solidFill>
                  <a:schemeClr val="lt1"/>
                </a:solidFill>
                <a:latin typeface="Georgia"/>
                <a:ea typeface="Georgia"/>
                <a:cs typeface="Georgia"/>
                <a:sym typeface="Georgia"/>
              </a:defRPr>
            </a:lvl7pPr>
            <a:lvl8pPr marL="0" indent="304800">
              <a:buClr>
                <a:schemeClr val="lt1"/>
              </a:buClr>
              <a:buSzPct val="100000"/>
              <a:buFont typeface="Georgia"/>
              <a:buNone/>
              <a:defRPr sz="4800">
                <a:solidFill>
                  <a:schemeClr val="lt1"/>
                </a:solidFill>
                <a:latin typeface="Georgia"/>
                <a:ea typeface="Georgia"/>
                <a:cs typeface="Georgia"/>
                <a:sym typeface="Georgia"/>
              </a:defRPr>
            </a:lvl8pPr>
            <a:lvl9pPr marL="0" indent="304800">
              <a:buClr>
                <a:schemeClr val="lt1"/>
              </a:buClr>
              <a:buSzPct val="100000"/>
              <a:buFont typeface="Georgia"/>
              <a:buNone/>
              <a:defRPr sz="4800">
                <a:solidFill>
                  <a:schemeClr val="lt1"/>
                </a:solidFill>
                <a:latin typeface="Georgia"/>
                <a:ea typeface="Georgia"/>
                <a:cs typeface="Georgia"/>
                <a:sym typeface="Georgia"/>
              </a:defRPr>
            </a:lvl9pPr>
          </a:lstStyle>
          <a:p>
            <a:endParaRPr/>
          </a:p>
        </p:txBody>
      </p:sp>
      <p:sp>
        <p:nvSpPr>
          <p:cNvPr id="431" name="Shape 431"/>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marL="342900" indent="-152400">
              <a:spcBef>
                <a:spcPts val="600"/>
              </a:spcBef>
              <a:buClr>
                <a:schemeClr val="dk1"/>
              </a:buClr>
              <a:buSzPct val="100000"/>
              <a:buFont typeface="Georgia"/>
              <a:defRPr sz="3000">
                <a:solidFill>
                  <a:schemeClr val="dk1"/>
                </a:solidFill>
                <a:latin typeface="Georgia"/>
                <a:ea typeface="Georgia"/>
                <a:cs typeface="Georgia"/>
                <a:sym typeface="Georgia"/>
              </a:defRPr>
            </a:lvl1pPr>
            <a:lvl2pPr marL="742950" indent="-133350">
              <a:spcBef>
                <a:spcPts val="480"/>
              </a:spcBef>
              <a:buClr>
                <a:schemeClr val="dk1"/>
              </a:buClr>
              <a:buSzPct val="100000"/>
              <a:buFont typeface="Georgia"/>
              <a:defRPr sz="2400">
                <a:solidFill>
                  <a:schemeClr val="dk1"/>
                </a:solidFill>
                <a:latin typeface="Georgia"/>
                <a:ea typeface="Georgia"/>
                <a:cs typeface="Georgia"/>
                <a:sym typeface="Georgia"/>
              </a:defRPr>
            </a:lvl2pPr>
            <a:lvl3pPr marL="1143000" indent="-76200">
              <a:spcBef>
                <a:spcPts val="480"/>
              </a:spcBef>
              <a:buClr>
                <a:schemeClr val="dk1"/>
              </a:buClr>
              <a:buSzPct val="100000"/>
              <a:buFont typeface="Georgia"/>
              <a:defRPr sz="2400">
                <a:solidFill>
                  <a:schemeClr val="dk1"/>
                </a:solidFill>
                <a:latin typeface="Georgia"/>
                <a:ea typeface="Georgia"/>
                <a:cs typeface="Georgia"/>
                <a:sym typeface="Georgia"/>
              </a:defRPr>
            </a:lvl3pPr>
            <a:lvl4pPr marL="1600200" indent="-114300">
              <a:spcBef>
                <a:spcPts val="360"/>
              </a:spcBef>
              <a:buClr>
                <a:schemeClr val="dk1"/>
              </a:buClr>
              <a:buSzPct val="100000"/>
              <a:buFont typeface="Georgia"/>
              <a:defRPr sz="1800">
                <a:solidFill>
                  <a:schemeClr val="dk1"/>
                </a:solidFill>
                <a:latin typeface="Georgia"/>
                <a:ea typeface="Georgia"/>
                <a:cs typeface="Georgia"/>
                <a:sym typeface="Georgia"/>
              </a:defRPr>
            </a:lvl4pPr>
            <a:lvl5pPr marL="2057400" indent="-114300">
              <a:spcBef>
                <a:spcPts val="360"/>
              </a:spcBef>
              <a:buClr>
                <a:schemeClr val="dk1"/>
              </a:buClr>
              <a:buSzPct val="100000"/>
              <a:buFont typeface="Georgia"/>
              <a:defRPr sz="1800">
                <a:solidFill>
                  <a:schemeClr val="dk1"/>
                </a:solidFill>
                <a:latin typeface="Georgia"/>
                <a:ea typeface="Georgia"/>
                <a:cs typeface="Georgia"/>
                <a:sym typeface="Georgia"/>
              </a:defRPr>
            </a:lvl5pPr>
            <a:lvl6pPr marL="2514600" indent="-114300">
              <a:spcBef>
                <a:spcPts val="360"/>
              </a:spcBef>
              <a:buClr>
                <a:schemeClr val="dk1"/>
              </a:buClr>
              <a:buSzPct val="100000"/>
              <a:buFont typeface="Georgia"/>
              <a:defRPr sz="1800">
                <a:solidFill>
                  <a:schemeClr val="dk1"/>
                </a:solidFill>
                <a:latin typeface="Georgia"/>
                <a:ea typeface="Georgia"/>
                <a:cs typeface="Georgia"/>
                <a:sym typeface="Georgia"/>
              </a:defRPr>
            </a:lvl6pPr>
            <a:lvl7pPr marL="2971800" indent="-114300">
              <a:spcBef>
                <a:spcPts val="360"/>
              </a:spcBef>
              <a:buClr>
                <a:schemeClr val="dk1"/>
              </a:buClr>
              <a:buSzPct val="100000"/>
              <a:buFont typeface="Georgia"/>
              <a:defRPr sz="1800">
                <a:solidFill>
                  <a:schemeClr val="dk1"/>
                </a:solidFill>
                <a:latin typeface="Georgia"/>
                <a:ea typeface="Georgia"/>
                <a:cs typeface="Georgia"/>
                <a:sym typeface="Georgia"/>
              </a:defRPr>
            </a:lvl7pPr>
            <a:lvl8pPr marL="3429000" indent="-114300">
              <a:spcBef>
                <a:spcPts val="360"/>
              </a:spcBef>
              <a:buClr>
                <a:schemeClr val="dk1"/>
              </a:buClr>
              <a:buSzPct val="100000"/>
              <a:buFont typeface="Georgia"/>
              <a:defRPr sz="1800">
                <a:solidFill>
                  <a:schemeClr val="dk1"/>
                </a:solidFill>
                <a:latin typeface="Georgia"/>
                <a:ea typeface="Georgia"/>
                <a:cs typeface="Georgia"/>
                <a:sym typeface="Georgia"/>
              </a:defRPr>
            </a:lvl8pPr>
            <a:lvl9pPr marL="3886200" indent="-114300">
              <a:spcBef>
                <a:spcPts val="360"/>
              </a:spcBef>
              <a:buClr>
                <a:schemeClr val="dk1"/>
              </a:buClr>
              <a:buSzPct val="100000"/>
              <a:buFont typeface="Georgia"/>
              <a:defRPr sz="1800">
                <a:solidFill>
                  <a:schemeClr val="dk1"/>
                </a:solidFill>
                <a:latin typeface="Georgia"/>
                <a:ea typeface="Georgia"/>
                <a:cs typeface="Georgia"/>
                <a:sym typeface="Georgia"/>
              </a:defRPr>
            </a:lvl9pPr>
          </a:lstStyle>
          <a:p>
            <a:endParaRPr/>
          </a:p>
        </p:txBody>
      </p:sp>
    </p:spTree>
  </p:cSld>
  <p:clrMap bg1="lt1" tx1="dk1" bg2="dk2" tx2="lt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gradFill>
          <a:gsLst>
            <a:gs pos="0">
              <a:schemeClr val="dk2"/>
            </a:gs>
            <a:gs pos="100000">
              <a:schemeClr val="dk1"/>
            </a:gs>
          </a:gsLst>
          <a:path path="circle">
            <a:fillToRect l="50000" t="50000" r="50000" b="50000"/>
          </a:path>
          <a:tileRect/>
        </a:gradFill>
        <a:effectLst/>
      </p:bgPr>
    </p:bg>
    <p:spTree>
      <p:nvGrpSpPr>
        <p:cNvPr id="1" name="Shape 463"/>
        <p:cNvGrpSpPr/>
        <p:nvPr/>
      </p:nvGrpSpPr>
      <p:grpSpPr>
        <a:xfrm>
          <a:off x="0" y="0"/>
          <a:ext cx="0" cy="0"/>
          <a:chOff x="0" y="0"/>
          <a:chExt cx="0" cy="0"/>
        </a:xfrm>
      </p:grpSpPr>
      <p:sp>
        <p:nvSpPr>
          <p:cNvPr id="464" name="Shape 464"/>
          <p:cNvSpPr txBox="1">
            <a:spLocks noGrp="1"/>
          </p:cNvSpPr>
          <p:nvPr>
            <p:ph type="title"/>
          </p:nvPr>
        </p:nvSpPr>
        <p:spPr>
          <a:xfrm>
            <a:off x="457200" y="205978"/>
            <a:ext cx="8229600" cy="857400"/>
          </a:xfrm>
          <a:prstGeom prst="rect">
            <a:avLst/>
          </a:prstGeom>
        </p:spPr>
        <p:txBody>
          <a:bodyPr lIns="91425" tIns="91425" rIns="91425" bIns="91425" anchor="b" anchorCtr="0"/>
          <a:lstStyle>
            <a:lvl1pPr marL="0">
              <a:buClr>
                <a:schemeClr val="lt1"/>
              </a:buClr>
              <a:buSzPct val="100000"/>
              <a:buNone/>
              <a:defRPr sz="3600" b="1">
                <a:solidFill>
                  <a:schemeClr val="lt1"/>
                </a:solidFill>
              </a:defRPr>
            </a:lvl1pPr>
            <a:lvl2pPr marL="0" indent="228600">
              <a:buClr>
                <a:schemeClr val="lt1"/>
              </a:buClr>
              <a:buSzPct val="100000"/>
              <a:buNone/>
              <a:defRPr sz="3600" b="1">
                <a:solidFill>
                  <a:schemeClr val="lt1"/>
                </a:solidFill>
              </a:defRPr>
            </a:lvl2pPr>
            <a:lvl3pPr marL="0" indent="228600">
              <a:buClr>
                <a:schemeClr val="lt1"/>
              </a:buClr>
              <a:buSzPct val="100000"/>
              <a:buNone/>
              <a:defRPr sz="3600" b="1">
                <a:solidFill>
                  <a:schemeClr val="lt1"/>
                </a:solidFill>
              </a:defRPr>
            </a:lvl3pPr>
            <a:lvl4pPr marL="0" indent="228600">
              <a:buClr>
                <a:schemeClr val="lt1"/>
              </a:buClr>
              <a:buSzPct val="100000"/>
              <a:buNone/>
              <a:defRPr sz="3600" b="1">
                <a:solidFill>
                  <a:schemeClr val="lt1"/>
                </a:solidFill>
              </a:defRPr>
            </a:lvl4pPr>
            <a:lvl5pPr marL="0" indent="228600">
              <a:buClr>
                <a:schemeClr val="lt1"/>
              </a:buClr>
              <a:buSzPct val="100000"/>
              <a:buNone/>
              <a:defRPr sz="3600" b="1">
                <a:solidFill>
                  <a:schemeClr val="lt1"/>
                </a:solidFill>
              </a:defRPr>
            </a:lvl5pPr>
            <a:lvl6pPr marL="0" indent="228600">
              <a:buClr>
                <a:schemeClr val="lt1"/>
              </a:buClr>
              <a:buSzPct val="100000"/>
              <a:buNone/>
              <a:defRPr sz="3600" b="1">
                <a:solidFill>
                  <a:schemeClr val="lt1"/>
                </a:solidFill>
              </a:defRPr>
            </a:lvl6pPr>
            <a:lvl7pPr marL="0" indent="228600">
              <a:buClr>
                <a:schemeClr val="lt1"/>
              </a:buClr>
              <a:buSzPct val="100000"/>
              <a:buNone/>
              <a:defRPr sz="3600" b="1">
                <a:solidFill>
                  <a:schemeClr val="lt1"/>
                </a:solidFill>
              </a:defRPr>
            </a:lvl7pPr>
            <a:lvl8pPr marL="0" indent="228600">
              <a:buClr>
                <a:schemeClr val="lt1"/>
              </a:buClr>
              <a:buSzPct val="100000"/>
              <a:buNone/>
              <a:defRPr sz="3600" b="1">
                <a:solidFill>
                  <a:schemeClr val="lt1"/>
                </a:solidFill>
              </a:defRPr>
            </a:lvl8pPr>
            <a:lvl9pPr marL="0" indent="228600">
              <a:buClr>
                <a:schemeClr val="lt1"/>
              </a:buClr>
              <a:buSzPct val="100000"/>
              <a:buNone/>
              <a:defRPr sz="3600" b="1">
                <a:solidFill>
                  <a:schemeClr val="lt1"/>
                </a:solidFill>
              </a:defRPr>
            </a:lvl9pPr>
          </a:lstStyle>
          <a:p>
            <a:endParaRPr/>
          </a:p>
        </p:txBody>
      </p:sp>
      <p:sp>
        <p:nvSpPr>
          <p:cNvPr id="465" name="Shape 465"/>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marL="342900" indent="-152400">
              <a:spcBef>
                <a:spcPts val="600"/>
              </a:spcBef>
              <a:buClr>
                <a:schemeClr val="lt1"/>
              </a:buClr>
              <a:buSzPct val="100000"/>
              <a:defRPr sz="3000">
                <a:solidFill>
                  <a:schemeClr val="lt1"/>
                </a:solidFill>
              </a:defRPr>
            </a:lvl1pPr>
            <a:lvl2pPr marL="742950" indent="-133350">
              <a:spcBef>
                <a:spcPts val="480"/>
              </a:spcBef>
              <a:buClr>
                <a:schemeClr val="lt1"/>
              </a:buClr>
              <a:buSzPct val="100000"/>
              <a:defRPr sz="2400">
                <a:solidFill>
                  <a:schemeClr val="lt1"/>
                </a:solidFill>
              </a:defRPr>
            </a:lvl2pPr>
            <a:lvl3pPr marL="1143000" indent="-76200">
              <a:spcBef>
                <a:spcPts val="480"/>
              </a:spcBef>
              <a:buClr>
                <a:schemeClr val="lt1"/>
              </a:buClr>
              <a:buSzPct val="100000"/>
              <a:defRPr sz="2400">
                <a:solidFill>
                  <a:schemeClr val="lt1"/>
                </a:solidFill>
              </a:defRPr>
            </a:lvl3pPr>
            <a:lvl4pPr marL="1600200" indent="-114300">
              <a:spcBef>
                <a:spcPts val="360"/>
              </a:spcBef>
              <a:buClr>
                <a:schemeClr val="lt1"/>
              </a:buClr>
              <a:buSzPct val="100000"/>
              <a:defRPr sz="1800">
                <a:solidFill>
                  <a:schemeClr val="lt1"/>
                </a:solidFill>
              </a:defRPr>
            </a:lvl4pPr>
            <a:lvl5pPr marL="2057400" indent="-114300">
              <a:spcBef>
                <a:spcPts val="360"/>
              </a:spcBef>
              <a:buClr>
                <a:schemeClr val="lt1"/>
              </a:buClr>
              <a:buSzPct val="100000"/>
              <a:defRPr sz="1800">
                <a:solidFill>
                  <a:schemeClr val="lt1"/>
                </a:solidFill>
              </a:defRPr>
            </a:lvl5pPr>
            <a:lvl6pPr marL="2514600" indent="-114300">
              <a:spcBef>
                <a:spcPts val="360"/>
              </a:spcBef>
              <a:buClr>
                <a:schemeClr val="lt1"/>
              </a:buClr>
              <a:buSzPct val="100000"/>
              <a:defRPr sz="1800">
                <a:solidFill>
                  <a:schemeClr val="lt1"/>
                </a:solidFill>
              </a:defRPr>
            </a:lvl6pPr>
            <a:lvl7pPr marL="2971800" indent="-114300">
              <a:spcBef>
                <a:spcPts val="360"/>
              </a:spcBef>
              <a:buClr>
                <a:schemeClr val="lt1"/>
              </a:buClr>
              <a:buSzPct val="100000"/>
              <a:defRPr sz="1800">
                <a:solidFill>
                  <a:schemeClr val="lt1"/>
                </a:solidFill>
              </a:defRPr>
            </a:lvl7pPr>
            <a:lvl8pPr marL="3429000" indent="-114300">
              <a:spcBef>
                <a:spcPts val="360"/>
              </a:spcBef>
              <a:buClr>
                <a:schemeClr val="lt1"/>
              </a:buClr>
              <a:buSzPct val="100000"/>
              <a:defRPr sz="1800">
                <a:solidFill>
                  <a:schemeClr val="lt1"/>
                </a:solidFill>
              </a:defRPr>
            </a:lvl8pPr>
            <a:lvl9pPr marL="3886200" indent="-114300">
              <a:spcBef>
                <a:spcPts val="360"/>
              </a:spcBef>
              <a:buClr>
                <a:schemeClr val="lt1"/>
              </a:buClr>
              <a:buSzPct val="100000"/>
              <a:defRPr sz="1800">
                <a:solidFill>
                  <a:schemeClr val="lt1"/>
                </a:solidFill>
              </a:defRPr>
            </a:lvl9pPr>
          </a:lstStyle>
          <a:p>
            <a:endParaRPr/>
          </a:p>
        </p:txBody>
      </p:sp>
    </p:spTree>
  </p:cSld>
  <p:clrMap bg1="lt1" tx1="dk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1"/>
        <p:cNvGrpSpPr/>
        <p:nvPr/>
      </p:nvGrpSpPr>
      <p:grpSpPr>
        <a:xfrm>
          <a:off x="0" y="0"/>
          <a:ext cx="0" cy="0"/>
          <a:chOff x="0" y="0"/>
          <a:chExt cx="0" cy="0"/>
        </a:xfrm>
      </p:grpSpPr>
      <p:sp>
        <p:nvSpPr>
          <p:cNvPr id="482" name="Shape 482"/>
          <p:cNvSpPr txBox="1">
            <a:spLocks noGrp="1"/>
          </p:cNvSpPr>
          <p:nvPr>
            <p:ph type="title"/>
          </p:nvPr>
        </p:nvSpPr>
        <p:spPr>
          <a:xfrm>
            <a:off x="457200" y="205978"/>
            <a:ext cx="8229600" cy="857400"/>
          </a:xfrm>
          <a:prstGeom prst="rect">
            <a:avLst/>
          </a:prstGeom>
        </p:spPr>
        <p:txBody>
          <a:bodyPr lIns="91425" tIns="91425" rIns="91425" bIns="91425" anchor="b" anchorCtr="0"/>
          <a:lstStyle>
            <a:lvl1pPr marL="0">
              <a:buClr>
                <a:schemeClr val="accent1"/>
              </a:buClr>
              <a:buSzPct val="100000"/>
              <a:buNone/>
              <a:defRPr sz="3600" b="1">
                <a:solidFill>
                  <a:schemeClr val="accent1"/>
                </a:solidFill>
              </a:defRPr>
            </a:lvl1pPr>
            <a:lvl2pPr marL="0" indent="228600">
              <a:buClr>
                <a:schemeClr val="accent1"/>
              </a:buClr>
              <a:buSzPct val="100000"/>
              <a:buNone/>
              <a:defRPr sz="3600" b="1">
                <a:solidFill>
                  <a:schemeClr val="accent1"/>
                </a:solidFill>
              </a:defRPr>
            </a:lvl2pPr>
            <a:lvl3pPr marL="0" indent="228600">
              <a:buClr>
                <a:schemeClr val="accent1"/>
              </a:buClr>
              <a:buSzPct val="100000"/>
              <a:buNone/>
              <a:defRPr sz="3600" b="1">
                <a:solidFill>
                  <a:schemeClr val="accent1"/>
                </a:solidFill>
              </a:defRPr>
            </a:lvl3pPr>
            <a:lvl4pPr marL="0" indent="228600">
              <a:buClr>
                <a:schemeClr val="accent1"/>
              </a:buClr>
              <a:buSzPct val="100000"/>
              <a:buNone/>
              <a:defRPr sz="3600" b="1">
                <a:solidFill>
                  <a:schemeClr val="accent1"/>
                </a:solidFill>
              </a:defRPr>
            </a:lvl4pPr>
            <a:lvl5pPr marL="0" indent="228600">
              <a:buClr>
                <a:schemeClr val="accent1"/>
              </a:buClr>
              <a:buSzPct val="100000"/>
              <a:buNone/>
              <a:defRPr sz="3600" b="1">
                <a:solidFill>
                  <a:schemeClr val="accent1"/>
                </a:solidFill>
              </a:defRPr>
            </a:lvl5pPr>
            <a:lvl6pPr marL="0" indent="228600">
              <a:buClr>
                <a:schemeClr val="accent1"/>
              </a:buClr>
              <a:buSzPct val="100000"/>
              <a:buNone/>
              <a:defRPr sz="3600" b="1">
                <a:solidFill>
                  <a:schemeClr val="accent1"/>
                </a:solidFill>
              </a:defRPr>
            </a:lvl6pPr>
            <a:lvl7pPr marL="0" indent="228600">
              <a:buClr>
                <a:schemeClr val="accent1"/>
              </a:buClr>
              <a:buSzPct val="100000"/>
              <a:buNone/>
              <a:defRPr sz="3600" b="1">
                <a:solidFill>
                  <a:schemeClr val="accent1"/>
                </a:solidFill>
              </a:defRPr>
            </a:lvl7pPr>
            <a:lvl8pPr marL="0" indent="228600">
              <a:buClr>
                <a:schemeClr val="accent1"/>
              </a:buClr>
              <a:buSzPct val="100000"/>
              <a:buNone/>
              <a:defRPr sz="3600" b="1">
                <a:solidFill>
                  <a:schemeClr val="accent1"/>
                </a:solidFill>
              </a:defRPr>
            </a:lvl8pPr>
            <a:lvl9pPr marL="0" indent="228600">
              <a:buClr>
                <a:schemeClr val="accent1"/>
              </a:buClr>
              <a:buSzPct val="100000"/>
              <a:buNone/>
              <a:defRPr sz="3600" b="1">
                <a:solidFill>
                  <a:schemeClr val="accent1"/>
                </a:solidFill>
              </a:defRPr>
            </a:lvl9pPr>
          </a:lstStyle>
          <a:p>
            <a:endParaRPr/>
          </a:p>
        </p:txBody>
      </p:sp>
      <p:sp>
        <p:nvSpPr>
          <p:cNvPr id="483" name="Shape 483"/>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marL="342900" indent="-152400">
              <a:spcBef>
                <a:spcPts val="600"/>
              </a:spcBef>
              <a:buClr>
                <a:schemeClr val="dk1"/>
              </a:buClr>
              <a:buSzPct val="100000"/>
              <a:defRPr sz="3000">
                <a:solidFill>
                  <a:schemeClr val="dk1"/>
                </a:solidFill>
              </a:defRPr>
            </a:lvl1pPr>
            <a:lvl2pPr marL="742950" indent="-133350">
              <a:spcBef>
                <a:spcPts val="480"/>
              </a:spcBef>
              <a:buClr>
                <a:schemeClr val="dk1"/>
              </a:buClr>
              <a:buSzPct val="100000"/>
              <a:defRPr sz="2400">
                <a:solidFill>
                  <a:schemeClr val="dk1"/>
                </a:solidFill>
              </a:defRPr>
            </a:lvl2pPr>
            <a:lvl3pPr marL="1143000" indent="-76200">
              <a:spcBef>
                <a:spcPts val="480"/>
              </a:spcBef>
              <a:buClr>
                <a:schemeClr val="dk1"/>
              </a:buClr>
              <a:buSzPct val="100000"/>
              <a:defRPr sz="2400">
                <a:solidFill>
                  <a:schemeClr val="dk1"/>
                </a:solidFill>
              </a:defRPr>
            </a:lvl3pPr>
            <a:lvl4pPr marL="1600200" indent="-114300">
              <a:spcBef>
                <a:spcPts val="360"/>
              </a:spcBef>
              <a:buClr>
                <a:schemeClr val="dk1"/>
              </a:buClr>
              <a:buSzPct val="100000"/>
              <a:defRPr sz="1800">
                <a:solidFill>
                  <a:schemeClr val="dk1"/>
                </a:solidFill>
              </a:defRPr>
            </a:lvl4pPr>
            <a:lvl5pPr marL="2057400" indent="-114300">
              <a:spcBef>
                <a:spcPts val="360"/>
              </a:spcBef>
              <a:buClr>
                <a:schemeClr val="dk1"/>
              </a:buClr>
              <a:buSzPct val="100000"/>
              <a:defRPr sz="1800">
                <a:solidFill>
                  <a:schemeClr val="dk1"/>
                </a:solidFill>
              </a:defRPr>
            </a:lvl5pPr>
            <a:lvl6pPr marL="2514600" indent="-114300">
              <a:spcBef>
                <a:spcPts val="360"/>
              </a:spcBef>
              <a:buClr>
                <a:schemeClr val="dk1"/>
              </a:buClr>
              <a:buSzPct val="100000"/>
              <a:defRPr sz="1800">
                <a:solidFill>
                  <a:schemeClr val="dk1"/>
                </a:solidFill>
              </a:defRPr>
            </a:lvl6pPr>
            <a:lvl7pPr marL="2971800" indent="-114300">
              <a:spcBef>
                <a:spcPts val="360"/>
              </a:spcBef>
              <a:buClr>
                <a:schemeClr val="dk1"/>
              </a:buClr>
              <a:buSzPct val="100000"/>
              <a:defRPr sz="1800">
                <a:solidFill>
                  <a:schemeClr val="dk1"/>
                </a:solidFill>
              </a:defRPr>
            </a:lvl7pPr>
            <a:lvl8pPr marL="3429000" indent="-114300">
              <a:spcBef>
                <a:spcPts val="360"/>
              </a:spcBef>
              <a:buClr>
                <a:schemeClr val="dk1"/>
              </a:buClr>
              <a:buSzPct val="100000"/>
              <a:defRPr sz="1800">
                <a:solidFill>
                  <a:schemeClr val="dk1"/>
                </a:solidFill>
              </a:defRPr>
            </a:lvl8pPr>
            <a:lvl9pPr marL="3886200" indent="-114300">
              <a:spcBef>
                <a:spcPts val="360"/>
              </a:spcBef>
              <a:buClr>
                <a:schemeClr val="dk1"/>
              </a:buClr>
              <a:buSzPct val="100000"/>
              <a:defRPr sz="1800">
                <a:solidFill>
                  <a:schemeClr val="dk1"/>
                </a:solidFill>
              </a:defRPr>
            </a:lvl9pPr>
          </a:lstStyle>
          <a:p>
            <a:endParaRPr/>
          </a:p>
        </p:txBody>
      </p:sp>
      <p:cxnSp>
        <p:nvCxnSpPr>
          <p:cNvPr id="484" name="Shape 484"/>
          <p:cNvCxnSpPr/>
          <p:nvPr/>
        </p:nvCxnSpPr>
        <p:spPr>
          <a:xfrm>
            <a:off x="457200" y="5023259"/>
            <a:ext cx="8229600" cy="0"/>
          </a:xfrm>
          <a:prstGeom prst="straightConnector1">
            <a:avLst/>
          </a:prstGeom>
          <a:noFill/>
          <a:ln w="50800" cap="flat">
            <a:solidFill>
              <a:schemeClr val="lt2"/>
            </a:solidFill>
            <a:prstDash val="solid"/>
            <a:round/>
            <a:headEnd type="none" w="med" len="med"/>
            <a:tailEnd type="none" w="med" len="med"/>
          </a:ln>
        </p:spPr>
      </p:cxnSp>
    </p:spTree>
  </p:cSld>
  <p:clrMap bg1="lt1" tx1="dk1" bg2="dk2" tx2="lt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7"/>
        <p:cNvGrpSpPr/>
        <p:nvPr/>
      </p:nvGrpSpPr>
      <p:grpSpPr>
        <a:xfrm>
          <a:off x="0" y="0"/>
          <a:ext cx="0" cy="0"/>
          <a:chOff x="0" y="0"/>
          <a:chExt cx="0" cy="0"/>
        </a:xfrm>
      </p:grpSpPr>
      <p:sp>
        <p:nvSpPr>
          <p:cNvPr id="508" name="Shape 508"/>
          <p:cNvSpPr txBox="1">
            <a:spLocks noGrp="1"/>
          </p:cNvSpPr>
          <p:nvPr>
            <p:ph type="title"/>
          </p:nvPr>
        </p:nvSpPr>
        <p:spPr>
          <a:xfrm>
            <a:off x="457200" y="205978"/>
            <a:ext cx="8229600" cy="857400"/>
          </a:xfrm>
          <a:prstGeom prst="rect">
            <a:avLst/>
          </a:prstGeom>
        </p:spPr>
        <p:txBody>
          <a:bodyPr lIns="91425" tIns="91425" rIns="91425" bIns="91425" anchor="b" anchorCtr="0"/>
          <a:lstStyle>
            <a:lvl1pPr marL="0">
              <a:buClr>
                <a:schemeClr val="lt1"/>
              </a:buClr>
              <a:buSzPct val="100000"/>
              <a:buNone/>
              <a:defRPr sz="3600" b="1">
                <a:solidFill>
                  <a:schemeClr val="lt1"/>
                </a:solidFill>
              </a:defRPr>
            </a:lvl1pPr>
            <a:lvl2pPr marL="0" indent="228600">
              <a:buClr>
                <a:schemeClr val="lt1"/>
              </a:buClr>
              <a:buSzPct val="100000"/>
              <a:buNone/>
              <a:defRPr sz="3600" b="1">
                <a:solidFill>
                  <a:schemeClr val="lt1"/>
                </a:solidFill>
              </a:defRPr>
            </a:lvl2pPr>
            <a:lvl3pPr marL="0" indent="228600">
              <a:buClr>
                <a:schemeClr val="lt1"/>
              </a:buClr>
              <a:buSzPct val="100000"/>
              <a:buNone/>
              <a:defRPr sz="3600" b="1">
                <a:solidFill>
                  <a:schemeClr val="lt1"/>
                </a:solidFill>
              </a:defRPr>
            </a:lvl3pPr>
            <a:lvl4pPr marL="0" indent="228600">
              <a:buClr>
                <a:schemeClr val="lt1"/>
              </a:buClr>
              <a:buSzPct val="100000"/>
              <a:buNone/>
              <a:defRPr sz="3600" b="1">
                <a:solidFill>
                  <a:schemeClr val="lt1"/>
                </a:solidFill>
              </a:defRPr>
            </a:lvl4pPr>
            <a:lvl5pPr marL="0" indent="228600">
              <a:buClr>
                <a:schemeClr val="lt1"/>
              </a:buClr>
              <a:buSzPct val="100000"/>
              <a:buNone/>
              <a:defRPr sz="3600" b="1">
                <a:solidFill>
                  <a:schemeClr val="lt1"/>
                </a:solidFill>
              </a:defRPr>
            </a:lvl5pPr>
            <a:lvl6pPr marL="0" indent="228600">
              <a:buClr>
                <a:schemeClr val="lt1"/>
              </a:buClr>
              <a:buSzPct val="100000"/>
              <a:buNone/>
              <a:defRPr sz="3600" b="1">
                <a:solidFill>
                  <a:schemeClr val="lt1"/>
                </a:solidFill>
              </a:defRPr>
            </a:lvl6pPr>
            <a:lvl7pPr marL="0" indent="228600">
              <a:buClr>
                <a:schemeClr val="lt1"/>
              </a:buClr>
              <a:buSzPct val="100000"/>
              <a:buNone/>
              <a:defRPr sz="3600" b="1">
                <a:solidFill>
                  <a:schemeClr val="lt1"/>
                </a:solidFill>
              </a:defRPr>
            </a:lvl7pPr>
            <a:lvl8pPr marL="0" indent="228600">
              <a:buClr>
                <a:schemeClr val="lt1"/>
              </a:buClr>
              <a:buSzPct val="100000"/>
              <a:buNone/>
              <a:defRPr sz="3600" b="1">
                <a:solidFill>
                  <a:schemeClr val="lt1"/>
                </a:solidFill>
              </a:defRPr>
            </a:lvl8pPr>
            <a:lvl9pPr marL="0" indent="228600">
              <a:buClr>
                <a:schemeClr val="lt1"/>
              </a:buClr>
              <a:buSzPct val="100000"/>
              <a:buNone/>
              <a:defRPr sz="3600" b="1">
                <a:solidFill>
                  <a:schemeClr val="lt1"/>
                </a:solidFill>
              </a:defRPr>
            </a:lvl9pPr>
          </a:lstStyle>
          <a:p>
            <a:endParaRPr/>
          </a:p>
        </p:txBody>
      </p:sp>
      <p:sp>
        <p:nvSpPr>
          <p:cNvPr id="509" name="Shape 509"/>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marL="342900" indent="-152400">
              <a:spcBef>
                <a:spcPts val="600"/>
              </a:spcBef>
              <a:buClr>
                <a:schemeClr val="dk1"/>
              </a:buClr>
              <a:buSzPct val="100000"/>
              <a:defRPr sz="3000">
                <a:solidFill>
                  <a:schemeClr val="dk1"/>
                </a:solidFill>
              </a:defRPr>
            </a:lvl1pPr>
            <a:lvl2pPr marL="742950" indent="-133350">
              <a:spcBef>
                <a:spcPts val="480"/>
              </a:spcBef>
              <a:buClr>
                <a:schemeClr val="dk1"/>
              </a:buClr>
              <a:buSzPct val="100000"/>
              <a:defRPr sz="2400">
                <a:solidFill>
                  <a:schemeClr val="dk1"/>
                </a:solidFill>
              </a:defRPr>
            </a:lvl2pPr>
            <a:lvl3pPr marL="1143000" indent="-76200">
              <a:spcBef>
                <a:spcPts val="480"/>
              </a:spcBef>
              <a:buClr>
                <a:schemeClr val="dk1"/>
              </a:buClr>
              <a:buSzPct val="100000"/>
              <a:defRPr sz="2400">
                <a:solidFill>
                  <a:schemeClr val="dk1"/>
                </a:solidFill>
              </a:defRPr>
            </a:lvl3pPr>
            <a:lvl4pPr marL="1600200" indent="-114300">
              <a:spcBef>
                <a:spcPts val="360"/>
              </a:spcBef>
              <a:buClr>
                <a:schemeClr val="dk1"/>
              </a:buClr>
              <a:buSzPct val="100000"/>
              <a:defRPr sz="1800">
                <a:solidFill>
                  <a:schemeClr val="dk1"/>
                </a:solidFill>
              </a:defRPr>
            </a:lvl4pPr>
            <a:lvl5pPr marL="2057400" indent="-114300">
              <a:spcBef>
                <a:spcPts val="360"/>
              </a:spcBef>
              <a:buClr>
                <a:schemeClr val="dk1"/>
              </a:buClr>
              <a:buSzPct val="100000"/>
              <a:defRPr sz="1800">
                <a:solidFill>
                  <a:schemeClr val="dk1"/>
                </a:solidFill>
              </a:defRPr>
            </a:lvl5pPr>
            <a:lvl6pPr marL="2514600" indent="-114300">
              <a:spcBef>
                <a:spcPts val="360"/>
              </a:spcBef>
              <a:buClr>
                <a:schemeClr val="dk1"/>
              </a:buClr>
              <a:buSzPct val="100000"/>
              <a:defRPr sz="1800">
                <a:solidFill>
                  <a:schemeClr val="dk1"/>
                </a:solidFill>
              </a:defRPr>
            </a:lvl6pPr>
            <a:lvl7pPr marL="2971800" indent="-114300">
              <a:spcBef>
                <a:spcPts val="360"/>
              </a:spcBef>
              <a:buClr>
                <a:schemeClr val="dk1"/>
              </a:buClr>
              <a:buSzPct val="100000"/>
              <a:defRPr sz="1800">
                <a:solidFill>
                  <a:schemeClr val="dk1"/>
                </a:solidFill>
              </a:defRPr>
            </a:lvl7pPr>
            <a:lvl8pPr marL="3429000" indent="-114300">
              <a:spcBef>
                <a:spcPts val="360"/>
              </a:spcBef>
              <a:buClr>
                <a:schemeClr val="dk1"/>
              </a:buClr>
              <a:buSzPct val="100000"/>
              <a:defRPr sz="1800">
                <a:solidFill>
                  <a:schemeClr val="dk1"/>
                </a:solidFill>
              </a:defRPr>
            </a:lvl8pPr>
            <a:lvl9pPr marL="3886200" indent="-114300">
              <a:spcBef>
                <a:spcPts val="360"/>
              </a:spcBef>
              <a:buClr>
                <a:schemeClr val="dk1"/>
              </a:buClr>
              <a:buSzPct val="100000"/>
              <a:defRPr sz="1800">
                <a:solidFill>
                  <a:schemeClr val="dk1"/>
                </a:solidFill>
              </a:defRPr>
            </a:lvl9pPr>
          </a:lstStyle>
          <a:p>
            <a:endParaRPr/>
          </a:p>
        </p:txBody>
      </p:sp>
    </p:spTree>
  </p:cSld>
  <p:clrMap bg1="lt1" tx1="dk1" bg2="dk2" tx2="lt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457200" y="205978"/>
            <a:ext cx="8229600" cy="857400"/>
          </a:xfrm>
          <a:prstGeom prst="rect">
            <a:avLst/>
          </a:prstGeom>
        </p:spPr>
        <p:txBody>
          <a:bodyPr lIns="91425" tIns="91425" rIns="91425" bIns="91425" anchor="b" anchorCtr="0"/>
          <a:lstStyle>
            <a:lvl1pPr marL="0" rtl="0">
              <a:buClr>
                <a:schemeClr val="dk1"/>
              </a:buClr>
              <a:buSzPct val="100000"/>
              <a:buNone/>
              <a:defRPr sz="3600" b="1">
                <a:solidFill>
                  <a:schemeClr val="dk1"/>
                </a:solidFill>
              </a:defRPr>
            </a:lvl1pPr>
            <a:lvl2pPr marL="0" indent="228600" rtl="0">
              <a:buClr>
                <a:schemeClr val="dk1"/>
              </a:buClr>
              <a:buSzPct val="100000"/>
              <a:buNone/>
              <a:defRPr sz="3600" b="1">
                <a:solidFill>
                  <a:schemeClr val="dk1"/>
                </a:solidFill>
              </a:defRPr>
            </a:lvl2pPr>
            <a:lvl3pPr marL="0" indent="228600" rtl="0">
              <a:buClr>
                <a:schemeClr val="dk1"/>
              </a:buClr>
              <a:buSzPct val="100000"/>
              <a:buNone/>
              <a:defRPr sz="3600" b="1">
                <a:solidFill>
                  <a:schemeClr val="dk1"/>
                </a:solidFill>
              </a:defRPr>
            </a:lvl3pPr>
            <a:lvl4pPr marL="0" indent="228600" rtl="0">
              <a:buClr>
                <a:schemeClr val="dk1"/>
              </a:buClr>
              <a:buSzPct val="100000"/>
              <a:buNone/>
              <a:defRPr sz="3600" b="1">
                <a:solidFill>
                  <a:schemeClr val="dk1"/>
                </a:solidFill>
              </a:defRPr>
            </a:lvl4pPr>
            <a:lvl5pPr marL="0" indent="228600" rtl="0">
              <a:buClr>
                <a:schemeClr val="dk1"/>
              </a:buClr>
              <a:buSzPct val="100000"/>
              <a:buNone/>
              <a:defRPr sz="3600" b="1">
                <a:solidFill>
                  <a:schemeClr val="dk1"/>
                </a:solidFill>
              </a:defRPr>
            </a:lvl5pPr>
            <a:lvl6pPr marL="0" indent="228600" rtl="0">
              <a:buClr>
                <a:schemeClr val="dk1"/>
              </a:buClr>
              <a:buSzPct val="100000"/>
              <a:buNone/>
              <a:defRPr sz="3600" b="1">
                <a:solidFill>
                  <a:schemeClr val="dk1"/>
                </a:solidFill>
              </a:defRPr>
            </a:lvl6pPr>
            <a:lvl7pPr marL="0" indent="228600" rtl="0">
              <a:buClr>
                <a:schemeClr val="dk1"/>
              </a:buClr>
              <a:buSzPct val="100000"/>
              <a:buNone/>
              <a:defRPr sz="3600" b="1">
                <a:solidFill>
                  <a:schemeClr val="dk1"/>
                </a:solidFill>
              </a:defRPr>
            </a:lvl7pPr>
            <a:lvl8pPr marL="0" indent="228600" rtl="0">
              <a:buClr>
                <a:schemeClr val="dk1"/>
              </a:buClr>
              <a:buSzPct val="100000"/>
              <a:buNone/>
              <a:defRPr sz="3600" b="1">
                <a:solidFill>
                  <a:schemeClr val="dk1"/>
                </a:solidFill>
              </a:defRPr>
            </a:lvl8pPr>
            <a:lvl9pPr marL="0" indent="228600" rtl="0">
              <a:buClr>
                <a:schemeClr val="dk1"/>
              </a:buClr>
              <a:buSzPct val="100000"/>
              <a:buNone/>
              <a:defRPr sz="3600" b="1">
                <a:solidFill>
                  <a:schemeClr val="dk1"/>
                </a:solidFill>
              </a:defRPr>
            </a:lvl9pPr>
          </a:lstStyle>
          <a:p>
            <a:endParaRPr/>
          </a:p>
        </p:txBody>
      </p:sp>
      <p:sp>
        <p:nvSpPr>
          <p:cNvPr id="71" name="Shape 71"/>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marL="342900" indent="-152400" rtl="0">
              <a:spcBef>
                <a:spcPts val="600"/>
              </a:spcBef>
              <a:buClr>
                <a:schemeClr val="dk1"/>
              </a:buClr>
              <a:buSzPct val="100000"/>
              <a:defRPr sz="3000">
                <a:solidFill>
                  <a:schemeClr val="dk1"/>
                </a:solidFill>
              </a:defRPr>
            </a:lvl1pPr>
            <a:lvl2pPr marL="742950" indent="-133350" rtl="0">
              <a:spcBef>
                <a:spcPts val="480"/>
              </a:spcBef>
              <a:buClr>
                <a:schemeClr val="dk1"/>
              </a:buClr>
              <a:buSzPct val="100000"/>
              <a:defRPr sz="2400">
                <a:solidFill>
                  <a:schemeClr val="dk1"/>
                </a:solidFill>
              </a:defRPr>
            </a:lvl2pPr>
            <a:lvl3pPr marL="1143000" indent="-76200" rtl="0">
              <a:spcBef>
                <a:spcPts val="480"/>
              </a:spcBef>
              <a:buClr>
                <a:schemeClr val="dk1"/>
              </a:buClr>
              <a:buSzPct val="100000"/>
              <a:defRPr sz="2400">
                <a:solidFill>
                  <a:schemeClr val="dk1"/>
                </a:solidFill>
              </a:defRPr>
            </a:lvl3pPr>
            <a:lvl4pPr marL="1600200" indent="-114300" rtl="0">
              <a:spcBef>
                <a:spcPts val="360"/>
              </a:spcBef>
              <a:buClr>
                <a:schemeClr val="dk1"/>
              </a:buClr>
              <a:buSzPct val="100000"/>
              <a:defRPr sz="1800">
                <a:solidFill>
                  <a:schemeClr val="dk1"/>
                </a:solidFill>
              </a:defRPr>
            </a:lvl4pPr>
            <a:lvl5pPr marL="2057400" indent="-114300" rtl="0">
              <a:spcBef>
                <a:spcPts val="360"/>
              </a:spcBef>
              <a:buClr>
                <a:schemeClr val="dk1"/>
              </a:buClr>
              <a:buSzPct val="100000"/>
              <a:defRPr sz="1800">
                <a:solidFill>
                  <a:schemeClr val="dk1"/>
                </a:solidFill>
              </a:defRPr>
            </a:lvl5pPr>
            <a:lvl6pPr marL="2514600" indent="-114300" rtl="0">
              <a:spcBef>
                <a:spcPts val="360"/>
              </a:spcBef>
              <a:buClr>
                <a:schemeClr val="dk1"/>
              </a:buClr>
              <a:buSzPct val="100000"/>
              <a:defRPr sz="1800">
                <a:solidFill>
                  <a:schemeClr val="dk1"/>
                </a:solidFill>
              </a:defRPr>
            </a:lvl6pPr>
            <a:lvl7pPr marL="2971800" indent="-114300" rtl="0">
              <a:spcBef>
                <a:spcPts val="360"/>
              </a:spcBef>
              <a:buClr>
                <a:schemeClr val="dk1"/>
              </a:buClr>
              <a:buSzPct val="100000"/>
              <a:defRPr sz="1800">
                <a:solidFill>
                  <a:schemeClr val="dk1"/>
                </a:solidFill>
              </a:defRPr>
            </a:lvl7pPr>
            <a:lvl8pPr marL="3429000" indent="-114300" rtl="0">
              <a:spcBef>
                <a:spcPts val="360"/>
              </a:spcBef>
              <a:buClr>
                <a:schemeClr val="dk1"/>
              </a:buClr>
              <a:buSzPct val="100000"/>
              <a:defRPr sz="1800">
                <a:solidFill>
                  <a:schemeClr val="dk1"/>
                </a:solidFill>
              </a:defRPr>
            </a:lvl8pPr>
            <a:lvl9pPr marL="3886200" indent="-114300" rtl="0">
              <a:spcBef>
                <a:spcPts val="360"/>
              </a:spcBef>
              <a:buClr>
                <a:schemeClr val="dk1"/>
              </a:buClr>
              <a:buSzPct val="100000"/>
              <a:defRPr sz="1800">
                <a:solidFill>
                  <a:schemeClr val="dk1"/>
                </a:solidFill>
              </a:defRPr>
            </a:lvl9pPr>
          </a:lstStyle>
          <a:p>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457200" y="205978"/>
            <a:ext cx="8229600" cy="857400"/>
          </a:xfrm>
          <a:prstGeom prst="rect">
            <a:avLst/>
          </a:prstGeom>
        </p:spPr>
        <p:txBody>
          <a:bodyPr lIns="91425" tIns="91425" rIns="91425" bIns="91425" anchor="b" anchorCtr="0"/>
          <a:lstStyle>
            <a:lvl1pPr marL="0" rtl="0">
              <a:buClr>
                <a:schemeClr val="dk1"/>
              </a:buClr>
              <a:buSzPct val="100000"/>
              <a:buNone/>
              <a:defRPr sz="3600" b="1">
                <a:solidFill>
                  <a:schemeClr val="dk1"/>
                </a:solidFill>
              </a:defRPr>
            </a:lvl1pPr>
            <a:lvl2pPr marL="0" indent="228600" rtl="0">
              <a:buClr>
                <a:schemeClr val="dk1"/>
              </a:buClr>
              <a:buSzPct val="100000"/>
              <a:buNone/>
              <a:defRPr sz="3600" b="1">
                <a:solidFill>
                  <a:schemeClr val="dk1"/>
                </a:solidFill>
              </a:defRPr>
            </a:lvl2pPr>
            <a:lvl3pPr marL="0" indent="228600" rtl="0">
              <a:buClr>
                <a:schemeClr val="dk1"/>
              </a:buClr>
              <a:buSzPct val="100000"/>
              <a:buNone/>
              <a:defRPr sz="3600" b="1">
                <a:solidFill>
                  <a:schemeClr val="dk1"/>
                </a:solidFill>
              </a:defRPr>
            </a:lvl3pPr>
            <a:lvl4pPr marL="0" indent="228600" rtl="0">
              <a:buClr>
                <a:schemeClr val="dk1"/>
              </a:buClr>
              <a:buSzPct val="100000"/>
              <a:buNone/>
              <a:defRPr sz="3600" b="1">
                <a:solidFill>
                  <a:schemeClr val="dk1"/>
                </a:solidFill>
              </a:defRPr>
            </a:lvl4pPr>
            <a:lvl5pPr marL="0" indent="228600" rtl="0">
              <a:buClr>
                <a:schemeClr val="dk1"/>
              </a:buClr>
              <a:buSzPct val="100000"/>
              <a:buNone/>
              <a:defRPr sz="3600" b="1">
                <a:solidFill>
                  <a:schemeClr val="dk1"/>
                </a:solidFill>
              </a:defRPr>
            </a:lvl5pPr>
            <a:lvl6pPr marL="0" indent="228600" rtl="0">
              <a:buClr>
                <a:schemeClr val="dk1"/>
              </a:buClr>
              <a:buSzPct val="100000"/>
              <a:buNone/>
              <a:defRPr sz="3600" b="1">
                <a:solidFill>
                  <a:schemeClr val="dk1"/>
                </a:solidFill>
              </a:defRPr>
            </a:lvl6pPr>
            <a:lvl7pPr marL="0" indent="228600" rtl="0">
              <a:buClr>
                <a:schemeClr val="dk1"/>
              </a:buClr>
              <a:buSzPct val="100000"/>
              <a:buNone/>
              <a:defRPr sz="3600" b="1">
                <a:solidFill>
                  <a:schemeClr val="dk1"/>
                </a:solidFill>
              </a:defRPr>
            </a:lvl7pPr>
            <a:lvl8pPr marL="0" indent="228600" rtl="0">
              <a:buClr>
                <a:schemeClr val="dk1"/>
              </a:buClr>
              <a:buSzPct val="100000"/>
              <a:buNone/>
              <a:defRPr sz="3600" b="1">
                <a:solidFill>
                  <a:schemeClr val="dk1"/>
                </a:solidFill>
              </a:defRPr>
            </a:lvl8pPr>
            <a:lvl9pPr marL="0" indent="228600" rtl="0">
              <a:buClr>
                <a:schemeClr val="dk1"/>
              </a:buClr>
              <a:buSzPct val="100000"/>
              <a:buNone/>
              <a:defRPr sz="3600" b="1">
                <a:solidFill>
                  <a:schemeClr val="dk1"/>
                </a:solidFill>
              </a:defRPr>
            </a:lvl9pPr>
          </a:lstStyle>
          <a:p>
            <a:endParaRPr/>
          </a:p>
        </p:txBody>
      </p:sp>
      <p:sp>
        <p:nvSpPr>
          <p:cNvPr id="89" name="Shape 89"/>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marL="342900" indent="-152400" rtl="0">
              <a:spcBef>
                <a:spcPts val="600"/>
              </a:spcBef>
              <a:buClr>
                <a:schemeClr val="dk1"/>
              </a:buClr>
              <a:buSzPct val="100000"/>
              <a:defRPr sz="3000">
                <a:solidFill>
                  <a:schemeClr val="dk1"/>
                </a:solidFill>
              </a:defRPr>
            </a:lvl1pPr>
            <a:lvl2pPr marL="742950" indent="-133350" rtl="0">
              <a:spcBef>
                <a:spcPts val="480"/>
              </a:spcBef>
              <a:buClr>
                <a:schemeClr val="dk1"/>
              </a:buClr>
              <a:buSzPct val="100000"/>
              <a:defRPr sz="2400">
                <a:solidFill>
                  <a:schemeClr val="dk1"/>
                </a:solidFill>
              </a:defRPr>
            </a:lvl2pPr>
            <a:lvl3pPr marL="1143000" indent="-76200" rtl="0">
              <a:spcBef>
                <a:spcPts val="480"/>
              </a:spcBef>
              <a:buClr>
                <a:schemeClr val="dk1"/>
              </a:buClr>
              <a:buSzPct val="100000"/>
              <a:defRPr sz="2400">
                <a:solidFill>
                  <a:schemeClr val="dk1"/>
                </a:solidFill>
              </a:defRPr>
            </a:lvl3pPr>
            <a:lvl4pPr marL="1600200" indent="-114300" rtl="0">
              <a:spcBef>
                <a:spcPts val="360"/>
              </a:spcBef>
              <a:buClr>
                <a:schemeClr val="dk1"/>
              </a:buClr>
              <a:buSzPct val="100000"/>
              <a:defRPr sz="1800">
                <a:solidFill>
                  <a:schemeClr val="dk1"/>
                </a:solidFill>
              </a:defRPr>
            </a:lvl4pPr>
            <a:lvl5pPr marL="2057400" indent="-114300" rtl="0">
              <a:spcBef>
                <a:spcPts val="360"/>
              </a:spcBef>
              <a:buClr>
                <a:schemeClr val="dk1"/>
              </a:buClr>
              <a:buSzPct val="100000"/>
              <a:defRPr sz="1800">
                <a:solidFill>
                  <a:schemeClr val="dk1"/>
                </a:solidFill>
              </a:defRPr>
            </a:lvl5pPr>
            <a:lvl6pPr marL="2514600" indent="-114300" rtl="0">
              <a:spcBef>
                <a:spcPts val="360"/>
              </a:spcBef>
              <a:buClr>
                <a:schemeClr val="dk1"/>
              </a:buClr>
              <a:buSzPct val="100000"/>
              <a:defRPr sz="1800">
                <a:solidFill>
                  <a:schemeClr val="dk1"/>
                </a:solidFill>
              </a:defRPr>
            </a:lvl6pPr>
            <a:lvl7pPr marL="2971800" indent="-114300" rtl="0">
              <a:spcBef>
                <a:spcPts val="360"/>
              </a:spcBef>
              <a:buClr>
                <a:schemeClr val="dk1"/>
              </a:buClr>
              <a:buSzPct val="100000"/>
              <a:defRPr sz="1800">
                <a:solidFill>
                  <a:schemeClr val="dk1"/>
                </a:solidFill>
              </a:defRPr>
            </a:lvl7pPr>
            <a:lvl8pPr marL="3429000" indent="-114300" rtl="0">
              <a:spcBef>
                <a:spcPts val="360"/>
              </a:spcBef>
              <a:buClr>
                <a:schemeClr val="dk1"/>
              </a:buClr>
              <a:buSzPct val="100000"/>
              <a:defRPr sz="1800">
                <a:solidFill>
                  <a:schemeClr val="dk1"/>
                </a:solidFill>
              </a:defRPr>
            </a:lvl8pPr>
            <a:lvl9pPr marL="3886200" indent="-114300" rtl="0">
              <a:spcBef>
                <a:spcPts val="360"/>
              </a:spcBef>
              <a:buClr>
                <a:schemeClr val="dk1"/>
              </a:buClr>
              <a:buSzPct val="100000"/>
              <a:defRPr sz="1800">
                <a:solidFill>
                  <a:schemeClr val="dk1"/>
                </a:solidFill>
              </a:defRPr>
            </a:lvl9pPr>
          </a:lstStyle>
          <a:p>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457200" y="205978"/>
            <a:ext cx="8229600" cy="857400"/>
          </a:xfrm>
          <a:prstGeom prst="rect">
            <a:avLst/>
          </a:prstGeom>
        </p:spPr>
        <p:txBody>
          <a:bodyPr lIns="91425" tIns="91425" rIns="91425" bIns="91425" anchor="b" anchorCtr="0"/>
          <a:lstStyle>
            <a:lvl1pPr marL="0" rtl="0">
              <a:buClr>
                <a:schemeClr val="accent1"/>
              </a:buClr>
              <a:buSzPct val="100000"/>
              <a:buNone/>
              <a:defRPr sz="3600" b="1">
                <a:solidFill>
                  <a:schemeClr val="accent1"/>
                </a:solidFill>
              </a:defRPr>
            </a:lvl1pPr>
            <a:lvl2pPr marL="0" indent="228600" rtl="0">
              <a:buClr>
                <a:schemeClr val="accent1"/>
              </a:buClr>
              <a:buSzPct val="100000"/>
              <a:buNone/>
              <a:defRPr sz="3600" b="1">
                <a:solidFill>
                  <a:schemeClr val="accent1"/>
                </a:solidFill>
              </a:defRPr>
            </a:lvl2pPr>
            <a:lvl3pPr marL="0" indent="228600" rtl="0">
              <a:buClr>
                <a:schemeClr val="accent1"/>
              </a:buClr>
              <a:buSzPct val="100000"/>
              <a:buNone/>
              <a:defRPr sz="3600" b="1">
                <a:solidFill>
                  <a:schemeClr val="accent1"/>
                </a:solidFill>
              </a:defRPr>
            </a:lvl3pPr>
            <a:lvl4pPr marL="0" indent="228600" rtl="0">
              <a:buClr>
                <a:schemeClr val="accent1"/>
              </a:buClr>
              <a:buSzPct val="100000"/>
              <a:buNone/>
              <a:defRPr sz="3600" b="1">
                <a:solidFill>
                  <a:schemeClr val="accent1"/>
                </a:solidFill>
              </a:defRPr>
            </a:lvl4pPr>
            <a:lvl5pPr marL="0" indent="228600" rtl="0">
              <a:buClr>
                <a:schemeClr val="accent1"/>
              </a:buClr>
              <a:buSzPct val="100000"/>
              <a:buNone/>
              <a:defRPr sz="3600" b="1">
                <a:solidFill>
                  <a:schemeClr val="accent1"/>
                </a:solidFill>
              </a:defRPr>
            </a:lvl5pPr>
            <a:lvl6pPr marL="0" indent="228600" rtl="0">
              <a:buClr>
                <a:schemeClr val="accent1"/>
              </a:buClr>
              <a:buSzPct val="100000"/>
              <a:buNone/>
              <a:defRPr sz="3600" b="1">
                <a:solidFill>
                  <a:schemeClr val="accent1"/>
                </a:solidFill>
              </a:defRPr>
            </a:lvl6pPr>
            <a:lvl7pPr marL="0" indent="228600" rtl="0">
              <a:buClr>
                <a:schemeClr val="accent1"/>
              </a:buClr>
              <a:buSzPct val="100000"/>
              <a:buNone/>
              <a:defRPr sz="3600" b="1">
                <a:solidFill>
                  <a:schemeClr val="accent1"/>
                </a:solidFill>
              </a:defRPr>
            </a:lvl7pPr>
            <a:lvl8pPr marL="0" indent="228600" rtl="0">
              <a:buClr>
                <a:schemeClr val="accent1"/>
              </a:buClr>
              <a:buSzPct val="100000"/>
              <a:buNone/>
              <a:defRPr sz="3600" b="1">
                <a:solidFill>
                  <a:schemeClr val="accent1"/>
                </a:solidFill>
              </a:defRPr>
            </a:lvl8pPr>
            <a:lvl9pPr marL="0" indent="228600" rtl="0">
              <a:buClr>
                <a:schemeClr val="accent1"/>
              </a:buClr>
              <a:buSzPct val="100000"/>
              <a:buNone/>
              <a:defRPr sz="3600" b="1">
                <a:solidFill>
                  <a:schemeClr val="accent1"/>
                </a:solidFill>
              </a:defRPr>
            </a:lvl9pPr>
          </a:lstStyle>
          <a:p>
            <a:endParaRPr/>
          </a:p>
        </p:txBody>
      </p:sp>
      <p:sp>
        <p:nvSpPr>
          <p:cNvPr id="107" name="Shape 107"/>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marL="342900" indent="-152400" rtl="0">
              <a:spcBef>
                <a:spcPts val="600"/>
              </a:spcBef>
              <a:buClr>
                <a:schemeClr val="lt2"/>
              </a:buClr>
              <a:buSzPct val="100000"/>
              <a:defRPr sz="3000">
                <a:solidFill>
                  <a:schemeClr val="lt2"/>
                </a:solidFill>
              </a:defRPr>
            </a:lvl1pPr>
            <a:lvl2pPr marL="742950" indent="-133350" rtl="0">
              <a:spcBef>
                <a:spcPts val="480"/>
              </a:spcBef>
              <a:buClr>
                <a:schemeClr val="lt2"/>
              </a:buClr>
              <a:buSzPct val="100000"/>
              <a:defRPr sz="2400">
                <a:solidFill>
                  <a:schemeClr val="lt2"/>
                </a:solidFill>
              </a:defRPr>
            </a:lvl2pPr>
            <a:lvl3pPr marL="1143000" indent="-76200" rtl="0">
              <a:spcBef>
                <a:spcPts val="480"/>
              </a:spcBef>
              <a:buClr>
                <a:schemeClr val="lt2"/>
              </a:buClr>
              <a:buSzPct val="100000"/>
              <a:defRPr sz="2400">
                <a:solidFill>
                  <a:schemeClr val="lt2"/>
                </a:solidFill>
              </a:defRPr>
            </a:lvl3pPr>
            <a:lvl4pPr marL="1600200" indent="-114300" rtl="0">
              <a:spcBef>
                <a:spcPts val="360"/>
              </a:spcBef>
              <a:buClr>
                <a:schemeClr val="lt2"/>
              </a:buClr>
              <a:buSzPct val="100000"/>
              <a:defRPr sz="1800">
                <a:solidFill>
                  <a:schemeClr val="lt2"/>
                </a:solidFill>
              </a:defRPr>
            </a:lvl4pPr>
            <a:lvl5pPr marL="2057400" indent="-114300" rtl="0">
              <a:spcBef>
                <a:spcPts val="360"/>
              </a:spcBef>
              <a:buClr>
                <a:schemeClr val="lt2"/>
              </a:buClr>
              <a:buSzPct val="100000"/>
              <a:defRPr sz="1800">
                <a:solidFill>
                  <a:schemeClr val="lt2"/>
                </a:solidFill>
              </a:defRPr>
            </a:lvl5pPr>
            <a:lvl6pPr marL="2514600" indent="-114300" rtl="0">
              <a:spcBef>
                <a:spcPts val="360"/>
              </a:spcBef>
              <a:buClr>
                <a:schemeClr val="lt2"/>
              </a:buClr>
              <a:buSzPct val="100000"/>
              <a:defRPr sz="1800">
                <a:solidFill>
                  <a:schemeClr val="lt2"/>
                </a:solidFill>
              </a:defRPr>
            </a:lvl6pPr>
            <a:lvl7pPr marL="2971800" indent="-114300" rtl="0">
              <a:spcBef>
                <a:spcPts val="360"/>
              </a:spcBef>
              <a:buClr>
                <a:schemeClr val="lt2"/>
              </a:buClr>
              <a:buSzPct val="100000"/>
              <a:defRPr sz="1800">
                <a:solidFill>
                  <a:schemeClr val="lt2"/>
                </a:solidFill>
              </a:defRPr>
            </a:lvl7pPr>
            <a:lvl8pPr marL="3429000" indent="-114300" rtl="0">
              <a:spcBef>
                <a:spcPts val="360"/>
              </a:spcBef>
              <a:buClr>
                <a:schemeClr val="lt2"/>
              </a:buClr>
              <a:buSzPct val="100000"/>
              <a:defRPr sz="1800">
                <a:solidFill>
                  <a:schemeClr val="lt2"/>
                </a:solidFill>
              </a:defRPr>
            </a:lvl8pPr>
            <a:lvl9pPr marL="3886200" indent="-114300" rtl="0">
              <a:spcBef>
                <a:spcPts val="360"/>
              </a:spcBef>
              <a:buClr>
                <a:schemeClr val="lt2"/>
              </a:buClr>
              <a:buSzPct val="100000"/>
              <a:defRPr sz="1800">
                <a:solidFill>
                  <a:schemeClr val="lt2"/>
                </a:solidFill>
              </a:defRPr>
            </a:lvl9pPr>
          </a:lstStyle>
          <a:p>
            <a:endParaRPr/>
          </a:p>
        </p:txBody>
      </p:sp>
    </p:spTree>
  </p:cSld>
  <p:clrMap bg1="lt1" tx1="dk1" bg2="dk2" tx2="lt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a:gsLst>
            <a:gs pos="0">
              <a:srgbClr val="2890DA"/>
            </a:gs>
            <a:gs pos="100000">
              <a:schemeClr val="dk2"/>
            </a:gs>
          </a:gsLst>
          <a:path path="circle">
            <a:fillToRect t="100000" r="100000"/>
          </a:path>
          <a:tileRect l="-100000" b="-100000"/>
        </a:gradFill>
        <a:effectLst/>
      </p:bgPr>
    </p:bg>
    <p:spTree>
      <p:nvGrpSpPr>
        <p:cNvPr id="1" name="Shape 155"/>
        <p:cNvGrpSpPr/>
        <p:nvPr/>
      </p:nvGrpSpPr>
      <p:grpSpPr>
        <a:xfrm>
          <a:off x="0" y="0"/>
          <a:ext cx="0" cy="0"/>
          <a:chOff x="0" y="0"/>
          <a:chExt cx="0" cy="0"/>
        </a:xfrm>
      </p:grpSpPr>
      <p:sp>
        <p:nvSpPr>
          <p:cNvPr id="156" name="Shape 156"/>
          <p:cNvSpPr txBox="1">
            <a:spLocks noGrp="1"/>
          </p:cNvSpPr>
          <p:nvPr>
            <p:ph type="title"/>
          </p:nvPr>
        </p:nvSpPr>
        <p:spPr>
          <a:xfrm>
            <a:off x="457200" y="205978"/>
            <a:ext cx="6879600" cy="857400"/>
          </a:xfrm>
          <a:prstGeom prst="rect">
            <a:avLst/>
          </a:prstGeom>
        </p:spPr>
        <p:txBody>
          <a:bodyPr lIns="91425" tIns="91425" rIns="91425" bIns="91425" anchor="b" anchorCtr="0"/>
          <a:lstStyle>
            <a:lvl1pPr marL="0">
              <a:buClr>
                <a:schemeClr val="lt1"/>
              </a:buClr>
              <a:buSzPct val="100000"/>
              <a:buNone/>
              <a:defRPr sz="3600">
                <a:solidFill>
                  <a:schemeClr val="lt1"/>
                </a:solidFill>
              </a:defRPr>
            </a:lvl1pPr>
            <a:lvl2pPr marL="0" indent="228600">
              <a:buClr>
                <a:schemeClr val="lt1"/>
              </a:buClr>
              <a:buSzPct val="100000"/>
              <a:buNone/>
              <a:defRPr sz="3600">
                <a:solidFill>
                  <a:schemeClr val="lt1"/>
                </a:solidFill>
              </a:defRPr>
            </a:lvl2pPr>
            <a:lvl3pPr marL="0" indent="228600">
              <a:buClr>
                <a:schemeClr val="lt1"/>
              </a:buClr>
              <a:buSzPct val="100000"/>
              <a:buNone/>
              <a:defRPr sz="3600">
                <a:solidFill>
                  <a:schemeClr val="lt1"/>
                </a:solidFill>
              </a:defRPr>
            </a:lvl3pPr>
            <a:lvl4pPr marL="0" indent="228600">
              <a:buClr>
                <a:schemeClr val="lt1"/>
              </a:buClr>
              <a:buSzPct val="100000"/>
              <a:buNone/>
              <a:defRPr sz="3600">
                <a:solidFill>
                  <a:schemeClr val="lt1"/>
                </a:solidFill>
              </a:defRPr>
            </a:lvl4pPr>
            <a:lvl5pPr marL="0" indent="228600">
              <a:buClr>
                <a:schemeClr val="lt1"/>
              </a:buClr>
              <a:buSzPct val="100000"/>
              <a:buNone/>
              <a:defRPr sz="3600">
                <a:solidFill>
                  <a:schemeClr val="lt1"/>
                </a:solidFill>
              </a:defRPr>
            </a:lvl5pPr>
            <a:lvl6pPr marL="0" indent="228600">
              <a:buClr>
                <a:schemeClr val="lt1"/>
              </a:buClr>
              <a:buSzPct val="100000"/>
              <a:buNone/>
              <a:defRPr sz="3600">
                <a:solidFill>
                  <a:schemeClr val="lt1"/>
                </a:solidFill>
              </a:defRPr>
            </a:lvl6pPr>
            <a:lvl7pPr marL="0" indent="228600">
              <a:buClr>
                <a:schemeClr val="lt1"/>
              </a:buClr>
              <a:buSzPct val="100000"/>
              <a:buNone/>
              <a:defRPr sz="3600">
                <a:solidFill>
                  <a:schemeClr val="lt1"/>
                </a:solidFill>
              </a:defRPr>
            </a:lvl7pPr>
            <a:lvl8pPr marL="0" indent="228600">
              <a:buClr>
                <a:schemeClr val="lt1"/>
              </a:buClr>
              <a:buSzPct val="100000"/>
              <a:buNone/>
              <a:defRPr sz="3600">
                <a:solidFill>
                  <a:schemeClr val="lt1"/>
                </a:solidFill>
              </a:defRPr>
            </a:lvl8pPr>
            <a:lvl9pPr marL="0" indent="228600">
              <a:buClr>
                <a:schemeClr val="lt1"/>
              </a:buClr>
              <a:buSzPct val="100000"/>
              <a:buNone/>
              <a:defRPr sz="3600">
                <a:solidFill>
                  <a:schemeClr val="lt1"/>
                </a:solidFill>
              </a:defRPr>
            </a:lvl9pPr>
          </a:lstStyle>
          <a:p>
            <a:endParaRPr/>
          </a:p>
        </p:txBody>
      </p:sp>
      <p:sp>
        <p:nvSpPr>
          <p:cNvPr id="157" name="Shape 157"/>
          <p:cNvSpPr txBox="1">
            <a:spLocks noGrp="1"/>
          </p:cNvSpPr>
          <p:nvPr>
            <p:ph type="body" idx="1"/>
          </p:nvPr>
        </p:nvSpPr>
        <p:spPr>
          <a:xfrm>
            <a:off x="457200" y="1200150"/>
            <a:ext cx="8229600" cy="3394500"/>
          </a:xfrm>
          <a:prstGeom prst="rect">
            <a:avLst/>
          </a:prstGeom>
        </p:spPr>
        <p:txBody>
          <a:bodyPr lIns="91425" tIns="91425" rIns="91425" bIns="91425" anchor="t" anchorCtr="0"/>
          <a:lstStyle>
            <a:lvl1pPr marL="342900" indent="-139700">
              <a:buClr>
                <a:schemeClr val="lt1"/>
              </a:buClr>
              <a:buSzPct val="100000"/>
              <a:defRPr sz="3200">
                <a:solidFill>
                  <a:schemeClr val="lt1"/>
                </a:solidFill>
              </a:defRPr>
            </a:lvl1pPr>
            <a:lvl2pPr marL="742950" indent="-107950">
              <a:spcBef>
                <a:spcPts val="560"/>
              </a:spcBef>
              <a:buClr>
                <a:schemeClr val="lt1"/>
              </a:buClr>
              <a:buSzPct val="100000"/>
              <a:defRPr sz="2800">
                <a:solidFill>
                  <a:schemeClr val="lt1"/>
                </a:solidFill>
              </a:defRPr>
            </a:lvl2pPr>
            <a:lvl3pPr marL="1143000" indent="-76200">
              <a:spcBef>
                <a:spcPts val="480"/>
              </a:spcBef>
              <a:buClr>
                <a:schemeClr val="lt1"/>
              </a:buClr>
              <a:buSzPct val="100000"/>
              <a:defRPr sz="2400">
                <a:solidFill>
                  <a:schemeClr val="lt1"/>
                </a:solidFill>
              </a:defRPr>
            </a:lvl3pPr>
            <a:lvl4pPr marL="1600200" indent="-101600">
              <a:spcBef>
                <a:spcPts val="400"/>
              </a:spcBef>
              <a:buClr>
                <a:schemeClr val="lt1"/>
              </a:buClr>
              <a:buSzPct val="100000"/>
              <a:defRPr sz="2000">
                <a:solidFill>
                  <a:schemeClr val="lt1"/>
                </a:solidFill>
              </a:defRPr>
            </a:lvl4pPr>
            <a:lvl5pPr marL="2057400" indent="-101600">
              <a:spcBef>
                <a:spcPts val="400"/>
              </a:spcBef>
              <a:buClr>
                <a:schemeClr val="lt1"/>
              </a:buClr>
              <a:buSzPct val="100000"/>
              <a:defRPr sz="2000">
                <a:solidFill>
                  <a:schemeClr val="lt1"/>
                </a:solidFill>
              </a:defRPr>
            </a:lvl5pPr>
            <a:lvl6pPr marL="2514600" indent="-101600">
              <a:spcBef>
                <a:spcPts val="400"/>
              </a:spcBef>
              <a:buClr>
                <a:schemeClr val="lt1"/>
              </a:buClr>
              <a:buSzPct val="100000"/>
              <a:defRPr sz="2000">
                <a:solidFill>
                  <a:schemeClr val="lt1"/>
                </a:solidFill>
              </a:defRPr>
            </a:lvl6pPr>
            <a:lvl7pPr marL="2971800" indent="-101600">
              <a:spcBef>
                <a:spcPts val="400"/>
              </a:spcBef>
              <a:buClr>
                <a:schemeClr val="lt1"/>
              </a:buClr>
              <a:buSzPct val="100000"/>
              <a:defRPr sz="2000">
                <a:solidFill>
                  <a:schemeClr val="lt1"/>
                </a:solidFill>
              </a:defRPr>
            </a:lvl7pPr>
            <a:lvl8pPr marL="3429000" indent="-101600">
              <a:spcBef>
                <a:spcPts val="400"/>
              </a:spcBef>
              <a:buClr>
                <a:schemeClr val="lt1"/>
              </a:buClr>
              <a:buSzPct val="100000"/>
              <a:defRPr sz="2000">
                <a:solidFill>
                  <a:schemeClr val="lt1"/>
                </a:solidFill>
              </a:defRPr>
            </a:lvl8pPr>
            <a:lvl9pPr marL="3886200" indent="-101600">
              <a:spcBef>
                <a:spcPts val="400"/>
              </a:spcBef>
              <a:buClr>
                <a:schemeClr val="lt1"/>
              </a:buClr>
              <a:buSzPct val="100000"/>
              <a:defRPr sz="2000">
                <a:solidFill>
                  <a:schemeClr val="lt1"/>
                </a:solidFill>
              </a:defRPr>
            </a:lvl9pPr>
          </a:lstStyle>
          <a:p>
            <a:endParaRPr/>
          </a:p>
        </p:txBody>
      </p:sp>
      <p:sp>
        <p:nvSpPr>
          <p:cNvPr id="158" name="Shape 158"/>
          <p:cNvSpPr/>
          <p:nvPr/>
        </p:nvSpPr>
        <p:spPr>
          <a:xfrm>
            <a:off x="0" y="0"/>
            <a:ext cx="3135299" cy="5143499"/>
          </a:xfrm>
          <a:prstGeom prst="rect">
            <a:avLst/>
          </a:prstGeom>
          <a:noFill/>
          <a:ln>
            <a:noFill/>
          </a:ln>
        </p:spPr>
        <p:txBody>
          <a:bodyPr lIns="91425" tIns="45700" rIns="91425" bIns="45700" anchor="t" anchorCtr="0">
            <a:noAutofit/>
          </a:bodyPr>
          <a:lstStyle/>
          <a:p>
            <a:endParaRPr/>
          </a:p>
        </p:txBody>
      </p:sp>
      <p:sp>
        <p:nvSpPr>
          <p:cNvPr id="159" name="Shape 159"/>
          <p:cNvSpPr/>
          <p:nvPr/>
        </p:nvSpPr>
        <p:spPr>
          <a:xfrm>
            <a:off x="3175" y="4533900"/>
            <a:ext cx="635000" cy="6096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0090DA"/>
              </a:gs>
              <a:gs pos="54000">
                <a:srgbClr val="0090DA"/>
              </a:gs>
              <a:gs pos="98000">
                <a:srgbClr val="2BC4F3"/>
              </a:gs>
              <a:gs pos="100000">
                <a:srgbClr val="00AEEE"/>
              </a:gs>
            </a:gsLst>
            <a:lin ang="8100000" scaled="0"/>
          </a:gradFill>
          <a:ln>
            <a:noFill/>
          </a:ln>
        </p:spPr>
        <p:txBody>
          <a:bodyPr lIns="91425" tIns="45700" rIns="91425" bIns="45700" anchor="t" anchorCtr="0">
            <a:noAutofit/>
          </a:bodyPr>
          <a:lstStyle/>
          <a:p>
            <a:endParaRPr/>
          </a:p>
        </p:txBody>
      </p:sp>
      <p:sp>
        <p:nvSpPr>
          <p:cNvPr id="160" name="Shape 160"/>
          <p:cNvSpPr/>
          <p:nvPr/>
        </p:nvSpPr>
        <p:spPr>
          <a:xfrm>
            <a:off x="3175" y="3924300"/>
            <a:ext cx="635000" cy="609600"/>
          </a:xfrm>
          <a:custGeom>
            <a:avLst/>
            <a:gdLst/>
            <a:ahLst/>
            <a:cxnLst/>
            <a:rect l="0" t="0" r="0" b="0"/>
            <a:pathLst>
              <a:path w="400" h="512" extrusionOk="0">
                <a:moveTo>
                  <a:pt x="400" y="512"/>
                </a:moveTo>
                <a:lnTo>
                  <a:pt x="2" y="0"/>
                </a:lnTo>
                <a:lnTo>
                  <a:pt x="0" y="0"/>
                </a:lnTo>
                <a:lnTo>
                  <a:pt x="0" y="512"/>
                </a:lnTo>
                <a:lnTo>
                  <a:pt x="400" y="512"/>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noAutofit/>
          </a:bodyPr>
          <a:lstStyle/>
          <a:p>
            <a:endParaRPr/>
          </a:p>
        </p:txBody>
      </p:sp>
      <p:sp>
        <p:nvSpPr>
          <p:cNvPr id="161" name="Shape 161"/>
          <p:cNvSpPr/>
          <p:nvPr/>
        </p:nvSpPr>
        <p:spPr>
          <a:xfrm>
            <a:off x="8397875" y="2017"/>
            <a:ext cx="746125" cy="610209"/>
          </a:xfrm>
          <a:custGeom>
            <a:avLst/>
            <a:gdLst/>
            <a:ahLst/>
            <a:cxnLst/>
            <a:rect l="0" t="0" r="0" b="0"/>
            <a:pathLst>
              <a:path w="470" h="605" extrusionOk="0">
                <a:moveTo>
                  <a:pt x="470" y="0"/>
                </a:moveTo>
                <a:lnTo>
                  <a:pt x="0" y="605"/>
                </a:lnTo>
                <a:lnTo>
                  <a:pt x="470" y="605"/>
                </a:lnTo>
                <a:lnTo>
                  <a:pt x="470" y="0"/>
                </a:lnTo>
                <a:close/>
              </a:path>
            </a:pathLst>
          </a:custGeom>
          <a:gradFill>
            <a:gsLst>
              <a:gs pos="0">
                <a:srgbClr val="0090DA"/>
              </a:gs>
              <a:gs pos="54000">
                <a:srgbClr val="0090DA"/>
              </a:gs>
              <a:gs pos="98000">
                <a:srgbClr val="2BC4F3"/>
              </a:gs>
              <a:gs pos="100000">
                <a:srgbClr val="00AEEE"/>
              </a:gs>
            </a:gsLst>
            <a:lin ang="18899999" scaled="0"/>
          </a:gradFill>
          <a:ln>
            <a:noFill/>
          </a:ln>
        </p:spPr>
        <p:txBody>
          <a:bodyPr lIns="91425" tIns="45700" rIns="91425" bIns="45700" anchor="t" anchorCtr="0">
            <a:noAutofit/>
          </a:bodyPr>
          <a:lstStyle/>
          <a:p>
            <a:endParaRPr/>
          </a:p>
        </p:txBody>
      </p:sp>
      <p:sp>
        <p:nvSpPr>
          <p:cNvPr id="162" name="Shape 162"/>
          <p:cNvSpPr/>
          <p:nvPr/>
        </p:nvSpPr>
        <p:spPr>
          <a:xfrm>
            <a:off x="8397875" y="612225"/>
            <a:ext cx="746125" cy="607183"/>
          </a:xfrm>
          <a:custGeom>
            <a:avLst/>
            <a:gdLst/>
            <a:ahLst/>
            <a:cxnLst/>
            <a:rect l="0" t="0" r="0" b="0"/>
            <a:pathLst>
              <a:path w="470" h="602" extrusionOk="0">
                <a:moveTo>
                  <a:pt x="0" y="0"/>
                </a:moveTo>
                <a:lnTo>
                  <a:pt x="470" y="602"/>
                </a:lnTo>
                <a:lnTo>
                  <a:pt x="470" y="0"/>
                </a:lnTo>
                <a:lnTo>
                  <a:pt x="0" y="0"/>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noAutofit/>
          </a:bodyPr>
          <a:lstStyle/>
          <a:p>
            <a:endParaRPr/>
          </a:p>
        </p:txBody>
      </p:sp>
    </p:spTree>
  </p:cSld>
  <p:clrMap bg1="lt1" tx1="dk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9"/>
        <p:cNvGrpSpPr/>
        <p:nvPr/>
      </p:nvGrpSpPr>
      <p:grpSpPr>
        <a:xfrm>
          <a:off x="0" y="0"/>
          <a:ext cx="0" cy="0"/>
          <a:chOff x="0" y="0"/>
          <a:chExt cx="0" cy="0"/>
        </a:xfrm>
      </p:grpSpPr>
      <p:sp>
        <p:nvSpPr>
          <p:cNvPr id="230" name="Shape 230"/>
          <p:cNvSpPr/>
          <p:nvPr/>
        </p:nvSpPr>
        <p:spPr>
          <a:xfrm>
            <a:off x="0" y="1753577"/>
            <a:ext cx="1205741" cy="3389922"/>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
        <p:nvSpPr>
          <p:cNvPr id="231" name="Shape 231"/>
          <p:cNvSpPr txBox="1">
            <a:spLocks noGrp="1"/>
          </p:cNvSpPr>
          <p:nvPr>
            <p:ph type="title"/>
          </p:nvPr>
        </p:nvSpPr>
        <p:spPr>
          <a:xfrm>
            <a:off x="457200" y="205978"/>
            <a:ext cx="8229600" cy="857400"/>
          </a:xfrm>
          <a:prstGeom prst="rect">
            <a:avLst/>
          </a:prstGeom>
        </p:spPr>
        <p:txBody>
          <a:bodyPr lIns="91425" tIns="91425" rIns="91425" bIns="91425" anchor="b" anchorCtr="0"/>
          <a:lstStyle>
            <a:lvl1pPr marL="0">
              <a:buClr>
                <a:schemeClr val="dk1"/>
              </a:buClr>
              <a:buSzPct val="100000"/>
              <a:buFont typeface="Trebuchet MS"/>
              <a:buNone/>
              <a:defRPr sz="3600" b="1">
                <a:solidFill>
                  <a:schemeClr val="dk1"/>
                </a:solidFill>
                <a:latin typeface="Trebuchet MS"/>
                <a:ea typeface="Trebuchet MS"/>
                <a:cs typeface="Trebuchet MS"/>
                <a:sym typeface="Trebuchet MS"/>
              </a:defRPr>
            </a:lvl1pPr>
            <a:lvl2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2pPr>
            <a:lvl3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3pPr>
            <a:lvl4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4pPr>
            <a:lvl5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5pPr>
            <a:lvl6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6pPr>
            <a:lvl7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7pPr>
            <a:lvl8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8pPr>
            <a:lvl9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9pPr>
          </a:lstStyle>
          <a:p>
            <a:endParaRPr/>
          </a:p>
        </p:txBody>
      </p:sp>
      <p:sp>
        <p:nvSpPr>
          <p:cNvPr id="232" name="Shape 232"/>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marL="342900" indent="-152400">
              <a:spcBef>
                <a:spcPts val="600"/>
              </a:spcBef>
              <a:buClr>
                <a:schemeClr val="dk2"/>
              </a:buClr>
              <a:buSzPct val="100000"/>
              <a:buFont typeface="Trebuchet MS"/>
              <a:defRPr sz="3000">
                <a:solidFill>
                  <a:schemeClr val="dk2"/>
                </a:solidFill>
                <a:latin typeface="Trebuchet MS"/>
                <a:ea typeface="Trebuchet MS"/>
                <a:cs typeface="Trebuchet MS"/>
                <a:sym typeface="Trebuchet MS"/>
              </a:defRPr>
            </a:lvl1pPr>
            <a:lvl2pPr marL="742950" indent="-133350">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2pPr>
            <a:lvl3pPr marL="1143000" indent="-76200">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3pPr>
            <a:lvl4pPr marL="16002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4pPr>
            <a:lvl5pPr marL="20574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5pPr>
            <a:lvl6pPr marL="25146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6pPr>
            <a:lvl7pPr marL="29718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7pPr>
            <a:lvl8pPr marL="34290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8pPr>
            <a:lvl9pPr marL="38862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gradFill>
          <a:gsLst>
            <a:gs pos="0">
              <a:schemeClr val="dk2"/>
            </a:gs>
            <a:gs pos="100000">
              <a:schemeClr val="dk1"/>
            </a:gs>
          </a:gsLst>
          <a:path path="circle">
            <a:fillToRect l="50000" t="50000" r="50000" b="50000"/>
          </a:path>
          <a:tileRect/>
        </a:gradFill>
        <a:effectLst/>
      </p:bgPr>
    </p:bg>
    <p:spTree>
      <p:nvGrpSpPr>
        <p:cNvPr id="1" name="Shape 260"/>
        <p:cNvGrpSpPr/>
        <p:nvPr/>
      </p:nvGrpSpPr>
      <p:grpSpPr>
        <a:xfrm>
          <a:off x="0" y="0"/>
          <a:ext cx="0" cy="0"/>
          <a:chOff x="0" y="0"/>
          <a:chExt cx="0" cy="0"/>
        </a:xfrm>
      </p:grpSpPr>
      <p:sp>
        <p:nvSpPr>
          <p:cNvPr id="261" name="Shape 261"/>
          <p:cNvSpPr txBox="1">
            <a:spLocks noGrp="1"/>
          </p:cNvSpPr>
          <p:nvPr>
            <p:ph type="title"/>
          </p:nvPr>
        </p:nvSpPr>
        <p:spPr>
          <a:xfrm>
            <a:off x="457200" y="205978"/>
            <a:ext cx="8229600" cy="857400"/>
          </a:xfrm>
          <a:prstGeom prst="rect">
            <a:avLst/>
          </a:prstGeom>
        </p:spPr>
        <p:txBody>
          <a:bodyPr lIns="91425" tIns="91425" rIns="91425" bIns="91425" anchor="b" anchorCtr="0"/>
          <a:lstStyle>
            <a:lvl1pPr marL="0">
              <a:buClr>
                <a:schemeClr val="lt2"/>
              </a:buClr>
              <a:buSzPct val="100000"/>
              <a:buFont typeface="Trebuchet MS"/>
              <a:buNone/>
              <a:defRPr sz="3600" b="1">
                <a:solidFill>
                  <a:schemeClr val="lt2"/>
                </a:solidFill>
                <a:latin typeface="Trebuchet MS"/>
                <a:ea typeface="Trebuchet MS"/>
                <a:cs typeface="Trebuchet MS"/>
                <a:sym typeface="Trebuchet MS"/>
              </a:defRPr>
            </a:lvl1pPr>
            <a:lvl2pPr marL="0" indent="228600">
              <a:buClr>
                <a:schemeClr val="lt2"/>
              </a:buClr>
              <a:buSzPct val="100000"/>
              <a:buFont typeface="Trebuchet MS"/>
              <a:buNone/>
              <a:defRPr sz="3600" b="1">
                <a:solidFill>
                  <a:schemeClr val="lt2"/>
                </a:solidFill>
                <a:latin typeface="Trebuchet MS"/>
                <a:ea typeface="Trebuchet MS"/>
                <a:cs typeface="Trebuchet MS"/>
                <a:sym typeface="Trebuchet MS"/>
              </a:defRPr>
            </a:lvl2pPr>
            <a:lvl3pPr marL="0" indent="228600">
              <a:buClr>
                <a:schemeClr val="lt2"/>
              </a:buClr>
              <a:buSzPct val="100000"/>
              <a:buFont typeface="Trebuchet MS"/>
              <a:buNone/>
              <a:defRPr sz="3600" b="1">
                <a:solidFill>
                  <a:schemeClr val="lt2"/>
                </a:solidFill>
                <a:latin typeface="Trebuchet MS"/>
                <a:ea typeface="Trebuchet MS"/>
                <a:cs typeface="Trebuchet MS"/>
                <a:sym typeface="Trebuchet MS"/>
              </a:defRPr>
            </a:lvl3pPr>
            <a:lvl4pPr marL="0" indent="228600">
              <a:buClr>
                <a:schemeClr val="lt2"/>
              </a:buClr>
              <a:buSzPct val="100000"/>
              <a:buFont typeface="Trebuchet MS"/>
              <a:buNone/>
              <a:defRPr sz="3600" b="1">
                <a:solidFill>
                  <a:schemeClr val="lt2"/>
                </a:solidFill>
                <a:latin typeface="Trebuchet MS"/>
                <a:ea typeface="Trebuchet MS"/>
                <a:cs typeface="Trebuchet MS"/>
                <a:sym typeface="Trebuchet MS"/>
              </a:defRPr>
            </a:lvl4pPr>
            <a:lvl5pPr marL="0" indent="228600">
              <a:buClr>
                <a:schemeClr val="lt2"/>
              </a:buClr>
              <a:buSzPct val="100000"/>
              <a:buFont typeface="Trebuchet MS"/>
              <a:buNone/>
              <a:defRPr sz="3600" b="1">
                <a:solidFill>
                  <a:schemeClr val="lt2"/>
                </a:solidFill>
                <a:latin typeface="Trebuchet MS"/>
                <a:ea typeface="Trebuchet MS"/>
                <a:cs typeface="Trebuchet MS"/>
                <a:sym typeface="Trebuchet MS"/>
              </a:defRPr>
            </a:lvl5pPr>
            <a:lvl6pPr marL="0" indent="228600">
              <a:buClr>
                <a:schemeClr val="lt2"/>
              </a:buClr>
              <a:buSzPct val="100000"/>
              <a:buFont typeface="Trebuchet MS"/>
              <a:buNone/>
              <a:defRPr sz="3600" b="1">
                <a:solidFill>
                  <a:schemeClr val="lt2"/>
                </a:solidFill>
                <a:latin typeface="Trebuchet MS"/>
                <a:ea typeface="Trebuchet MS"/>
                <a:cs typeface="Trebuchet MS"/>
                <a:sym typeface="Trebuchet MS"/>
              </a:defRPr>
            </a:lvl6pPr>
            <a:lvl7pPr marL="0" indent="228600">
              <a:buClr>
                <a:schemeClr val="lt2"/>
              </a:buClr>
              <a:buSzPct val="100000"/>
              <a:buFont typeface="Trebuchet MS"/>
              <a:buNone/>
              <a:defRPr sz="3600" b="1">
                <a:solidFill>
                  <a:schemeClr val="lt2"/>
                </a:solidFill>
                <a:latin typeface="Trebuchet MS"/>
                <a:ea typeface="Trebuchet MS"/>
                <a:cs typeface="Trebuchet MS"/>
                <a:sym typeface="Trebuchet MS"/>
              </a:defRPr>
            </a:lvl7pPr>
            <a:lvl8pPr marL="0" indent="228600">
              <a:buClr>
                <a:schemeClr val="lt2"/>
              </a:buClr>
              <a:buSzPct val="100000"/>
              <a:buFont typeface="Trebuchet MS"/>
              <a:buNone/>
              <a:defRPr sz="3600" b="1">
                <a:solidFill>
                  <a:schemeClr val="lt2"/>
                </a:solidFill>
                <a:latin typeface="Trebuchet MS"/>
                <a:ea typeface="Trebuchet MS"/>
                <a:cs typeface="Trebuchet MS"/>
                <a:sym typeface="Trebuchet MS"/>
              </a:defRPr>
            </a:lvl8pPr>
            <a:lvl9pPr marL="0" indent="228600">
              <a:buClr>
                <a:schemeClr val="lt2"/>
              </a:buClr>
              <a:buSzPct val="100000"/>
              <a:buFont typeface="Trebuchet MS"/>
              <a:buNone/>
              <a:defRPr sz="3600" b="1">
                <a:solidFill>
                  <a:schemeClr val="lt2"/>
                </a:solidFill>
                <a:latin typeface="Trebuchet MS"/>
                <a:ea typeface="Trebuchet MS"/>
                <a:cs typeface="Trebuchet MS"/>
                <a:sym typeface="Trebuchet MS"/>
              </a:defRPr>
            </a:lvl9pPr>
          </a:lstStyle>
          <a:p>
            <a:endParaRPr/>
          </a:p>
        </p:txBody>
      </p:sp>
      <p:sp>
        <p:nvSpPr>
          <p:cNvPr id="262" name="Shape 262"/>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marL="342900" indent="-152400">
              <a:spcBef>
                <a:spcPts val="600"/>
              </a:spcBef>
              <a:buClr>
                <a:schemeClr val="lt1"/>
              </a:buClr>
              <a:buSzPct val="100000"/>
              <a:buFont typeface="Trebuchet MS"/>
              <a:defRPr sz="3000">
                <a:solidFill>
                  <a:schemeClr val="lt1"/>
                </a:solidFill>
                <a:latin typeface="Trebuchet MS"/>
                <a:ea typeface="Trebuchet MS"/>
                <a:cs typeface="Trebuchet MS"/>
                <a:sym typeface="Trebuchet MS"/>
              </a:defRPr>
            </a:lvl1pPr>
            <a:lvl2pPr marL="742950" indent="-133350">
              <a:spcBef>
                <a:spcPts val="480"/>
              </a:spcBef>
              <a:buClr>
                <a:schemeClr val="lt1"/>
              </a:buClr>
              <a:buSzPct val="100000"/>
              <a:buFont typeface="Trebuchet MS"/>
              <a:defRPr sz="2400">
                <a:solidFill>
                  <a:schemeClr val="lt1"/>
                </a:solidFill>
                <a:latin typeface="Trebuchet MS"/>
                <a:ea typeface="Trebuchet MS"/>
                <a:cs typeface="Trebuchet MS"/>
                <a:sym typeface="Trebuchet MS"/>
              </a:defRPr>
            </a:lvl2pPr>
            <a:lvl3pPr marL="1143000" indent="-76200">
              <a:spcBef>
                <a:spcPts val="480"/>
              </a:spcBef>
              <a:buClr>
                <a:schemeClr val="lt1"/>
              </a:buClr>
              <a:buSzPct val="100000"/>
              <a:buFont typeface="Trebuchet MS"/>
              <a:defRPr sz="2400">
                <a:solidFill>
                  <a:schemeClr val="lt1"/>
                </a:solidFill>
                <a:latin typeface="Trebuchet MS"/>
                <a:ea typeface="Trebuchet MS"/>
                <a:cs typeface="Trebuchet MS"/>
                <a:sym typeface="Trebuchet MS"/>
              </a:defRPr>
            </a:lvl3pPr>
            <a:lvl4pPr marL="1600200" indent="-11430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4pPr>
            <a:lvl5pPr marL="2057400" indent="-11430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5pPr>
            <a:lvl6pPr marL="2514600" indent="-11430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6pPr>
            <a:lvl7pPr marL="2971800" indent="-11430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7pPr>
            <a:lvl8pPr marL="3429000" indent="-11430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8pPr>
            <a:lvl9pPr marL="3886200" indent="-11430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5"/>
        <p:cNvGrpSpPr/>
        <p:nvPr/>
      </p:nvGrpSpPr>
      <p:grpSpPr>
        <a:xfrm>
          <a:off x="0" y="0"/>
          <a:ext cx="0" cy="0"/>
          <a:chOff x="0" y="0"/>
          <a:chExt cx="0" cy="0"/>
        </a:xfrm>
      </p:grpSpPr>
      <p:sp>
        <p:nvSpPr>
          <p:cNvPr id="326" name="Shape 326"/>
          <p:cNvSpPr txBox="1">
            <a:spLocks noGrp="1"/>
          </p:cNvSpPr>
          <p:nvPr>
            <p:ph type="title"/>
          </p:nvPr>
        </p:nvSpPr>
        <p:spPr>
          <a:xfrm>
            <a:off x="457200" y="205978"/>
            <a:ext cx="8229600" cy="857250"/>
          </a:xfrm>
          <a:prstGeom prst="rect">
            <a:avLst/>
          </a:prstGeom>
        </p:spPr>
        <p:txBody>
          <a:bodyPr lIns="91425" tIns="91425" rIns="91425" bIns="91425" anchor="b" anchorCtr="0"/>
          <a:lstStyle>
            <a:lvl1pPr marL="0">
              <a:buClr>
                <a:schemeClr val="dk1"/>
              </a:buClr>
              <a:buSzPct val="100000"/>
              <a:buNone/>
              <a:defRPr sz="3600" b="1">
                <a:solidFill>
                  <a:schemeClr val="dk1"/>
                </a:solidFill>
              </a:defRPr>
            </a:lvl1pPr>
            <a:lvl2pPr marL="0" indent="228600">
              <a:buClr>
                <a:schemeClr val="dk1"/>
              </a:buClr>
              <a:buSzPct val="100000"/>
              <a:buNone/>
              <a:defRPr sz="3600" b="1">
                <a:solidFill>
                  <a:schemeClr val="dk1"/>
                </a:solidFill>
              </a:defRPr>
            </a:lvl2pPr>
            <a:lvl3pPr marL="0" indent="228600">
              <a:buClr>
                <a:schemeClr val="dk1"/>
              </a:buClr>
              <a:buSzPct val="100000"/>
              <a:buNone/>
              <a:defRPr sz="3600" b="1">
                <a:solidFill>
                  <a:schemeClr val="dk1"/>
                </a:solidFill>
              </a:defRPr>
            </a:lvl3pPr>
            <a:lvl4pPr marL="0" indent="228600">
              <a:buClr>
                <a:schemeClr val="dk1"/>
              </a:buClr>
              <a:buSzPct val="100000"/>
              <a:buNone/>
              <a:defRPr sz="3600" b="1">
                <a:solidFill>
                  <a:schemeClr val="dk1"/>
                </a:solidFill>
              </a:defRPr>
            </a:lvl4pPr>
            <a:lvl5pPr marL="0" indent="228600">
              <a:buClr>
                <a:schemeClr val="dk1"/>
              </a:buClr>
              <a:buSzPct val="100000"/>
              <a:buNone/>
              <a:defRPr sz="3600" b="1">
                <a:solidFill>
                  <a:schemeClr val="dk1"/>
                </a:solidFill>
              </a:defRPr>
            </a:lvl5pPr>
            <a:lvl6pPr marL="0" indent="228600">
              <a:buClr>
                <a:schemeClr val="dk1"/>
              </a:buClr>
              <a:buSzPct val="100000"/>
              <a:buNone/>
              <a:defRPr sz="3600" b="1">
                <a:solidFill>
                  <a:schemeClr val="dk1"/>
                </a:solidFill>
              </a:defRPr>
            </a:lvl6pPr>
            <a:lvl7pPr marL="0" indent="228600">
              <a:buClr>
                <a:schemeClr val="dk1"/>
              </a:buClr>
              <a:buSzPct val="100000"/>
              <a:buNone/>
              <a:defRPr sz="3600" b="1">
                <a:solidFill>
                  <a:schemeClr val="dk1"/>
                </a:solidFill>
              </a:defRPr>
            </a:lvl7pPr>
            <a:lvl8pPr marL="0" indent="228600">
              <a:buClr>
                <a:schemeClr val="dk1"/>
              </a:buClr>
              <a:buSzPct val="100000"/>
              <a:buNone/>
              <a:defRPr sz="3600" b="1">
                <a:solidFill>
                  <a:schemeClr val="dk1"/>
                </a:solidFill>
              </a:defRPr>
            </a:lvl8pPr>
            <a:lvl9pPr marL="0" indent="228600">
              <a:buClr>
                <a:schemeClr val="dk1"/>
              </a:buClr>
              <a:buSzPct val="100000"/>
              <a:buNone/>
              <a:defRPr sz="3600" b="1">
                <a:solidFill>
                  <a:schemeClr val="dk1"/>
                </a:solidFill>
              </a:defRPr>
            </a:lvl9pPr>
          </a:lstStyle>
          <a:p>
            <a:endParaRPr/>
          </a:p>
        </p:txBody>
      </p:sp>
      <p:sp>
        <p:nvSpPr>
          <p:cNvPr id="327" name="Shape 327"/>
          <p:cNvSpPr txBox="1">
            <a:spLocks noGrp="1"/>
          </p:cNvSpPr>
          <p:nvPr>
            <p:ph type="body" idx="1"/>
          </p:nvPr>
        </p:nvSpPr>
        <p:spPr>
          <a:xfrm>
            <a:off x="457200" y="1200150"/>
            <a:ext cx="8229600" cy="3725680"/>
          </a:xfrm>
          <a:prstGeom prst="rect">
            <a:avLst/>
          </a:prstGeom>
        </p:spPr>
        <p:txBody>
          <a:bodyPr lIns="91425" tIns="91425" rIns="91425" bIns="91425" anchor="t" anchorCtr="0"/>
          <a:lstStyle>
            <a:lvl1pPr marL="342900" indent="-152400">
              <a:spcBef>
                <a:spcPts val="600"/>
              </a:spcBef>
              <a:buClr>
                <a:schemeClr val="dk1"/>
              </a:buClr>
              <a:buSzPct val="100000"/>
              <a:defRPr sz="3000">
                <a:solidFill>
                  <a:schemeClr val="dk1"/>
                </a:solidFill>
              </a:defRPr>
            </a:lvl1pPr>
            <a:lvl2pPr marL="742950" indent="-133350">
              <a:spcBef>
                <a:spcPts val="480"/>
              </a:spcBef>
              <a:buClr>
                <a:schemeClr val="dk1"/>
              </a:buClr>
              <a:buSzPct val="100000"/>
              <a:defRPr sz="2400">
                <a:solidFill>
                  <a:schemeClr val="dk1"/>
                </a:solidFill>
              </a:defRPr>
            </a:lvl2pPr>
            <a:lvl3pPr marL="1143000" indent="-76200">
              <a:spcBef>
                <a:spcPts val="480"/>
              </a:spcBef>
              <a:buClr>
                <a:schemeClr val="dk1"/>
              </a:buClr>
              <a:buSzPct val="100000"/>
              <a:defRPr sz="2400">
                <a:solidFill>
                  <a:schemeClr val="dk1"/>
                </a:solidFill>
              </a:defRPr>
            </a:lvl3pPr>
            <a:lvl4pPr marL="1600200" indent="-114300">
              <a:spcBef>
                <a:spcPts val="360"/>
              </a:spcBef>
              <a:buClr>
                <a:schemeClr val="dk1"/>
              </a:buClr>
              <a:buSzPct val="100000"/>
              <a:defRPr sz="1800">
                <a:solidFill>
                  <a:schemeClr val="dk1"/>
                </a:solidFill>
              </a:defRPr>
            </a:lvl4pPr>
            <a:lvl5pPr marL="2057400" indent="-114300">
              <a:spcBef>
                <a:spcPts val="360"/>
              </a:spcBef>
              <a:buClr>
                <a:schemeClr val="dk1"/>
              </a:buClr>
              <a:buSzPct val="100000"/>
              <a:defRPr sz="1800">
                <a:solidFill>
                  <a:schemeClr val="dk1"/>
                </a:solidFill>
              </a:defRPr>
            </a:lvl5pPr>
            <a:lvl6pPr marL="2514600" indent="-114300">
              <a:spcBef>
                <a:spcPts val="360"/>
              </a:spcBef>
              <a:buClr>
                <a:schemeClr val="dk1"/>
              </a:buClr>
              <a:buSzPct val="100000"/>
              <a:defRPr sz="1800">
                <a:solidFill>
                  <a:schemeClr val="dk1"/>
                </a:solidFill>
              </a:defRPr>
            </a:lvl6pPr>
            <a:lvl7pPr marL="2971800" indent="-114300">
              <a:spcBef>
                <a:spcPts val="360"/>
              </a:spcBef>
              <a:buClr>
                <a:schemeClr val="dk1"/>
              </a:buClr>
              <a:buSzPct val="100000"/>
              <a:defRPr sz="1800">
                <a:solidFill>
                  <a:schemeClr val="dk1"/>
                </a:solidFill>
              </a:defRPr>
            </a:lvl7pPr>
            <a:lvl8pPr marL="3429000" indent="-114300">
              <a:spcBef>
                <a:spcPts val="360"/>
              </a:spcBef>
              <a:buClr>
                <a:schemeClr val="dk1"/>
              </a:buClr>
              <a:buSzPct val="100000"/>
              <a:defRPr sz="1800">
                <a:solidFill>
                  <a:schemeClr val="dk1"/>
                </a:solidFill>
              </a:defRPr>
            </a:lvl8pPr>
            <a:lvl9pPr marL="3886200" indent="-114300">
              <a:spcBef>
                <a:spcPts val="360"/>
              </a:spcBef>
              <a:buClr>
                <a:schemeClr val="dk1"/>
              </a:buClr>
              <a:buSzPct val="100000"/>
              <a:defRPr sz="1800">
                <a:solidFill>
                  <a:schemeClr val="dk1"/>
                </a:solidFill>
              </a:defRPr>
            </a:lvl9pPr>
          </a:lstStyle>
          <a:p>
            <a:endParaRPr/>
          </a:p>
        </p:txBody>
      </p:sp>
    </p:spTree>
  </p:cSld>
  <p:clrMap bg1="lt1" tx1="dk1" bg2="dk2" tx2="lt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gradFill>
          <a:gsLst>
            <a:gs pos="0">
              <a:schemeClr val="lt2"/>
            </a:gs>
            <a:gs pos="100000">
              <a:schemeClr val="accent1"/>
            </a:gs>
          </a:gsLst>
          <a:path path="circle">
            <a:fillToRect l="50000" t="50000" r="50000" b="50000"/>
          </a:path>
          <a:tileRect/>
        </a:gradFill>
        <a:effectLst/>
      </p:bgPr>
    </p:bg>
    <p:spTree>
      <p:nvGrpSpPr>
        <p:cNvPr id="1" name="Shape 343"/>
        <p:cNvGrpSpPr/>
        <p:nvPr/>
      </p:nvGrpSpPr>
      <p:grpSpPr>
        <a:xfrm>
          <a:off x="0" y="0"/>
          <a:ext cx="0" cy="0"/>
          <a:chOff x="0" y="0"/>
          <a:chExt cx="0" cy="0"/>
        </a:xfrm>
      </p:grpSpPr>
      <p:sp>
        <p:nvSpPr>
          <p:cNvPr id="344" name="Shape 344"/>
          <p:cNvSpPr txBox="1">
            <a:spLocks noGrp="1"/>
          </p:cNvSpPr>
          <p:nvPr>
            <p:ph type="title"/>
          </p:nvPr>
        </p:nvSpPr>
        <p:spPr>
          <a:xfrm>
            <a:off x="457200" y="205978"/>
            <a:ext cx="8229600" cy="994200"/>
          </a:xfrm>
          <a:prstGeom prst="rect">
            <a:avLst/>
          </a:prstGeom>
        </p:spPr>
        <p:txBody>
          <a:bodyPr lIns="91425" tIns="91425" rIns="91425" bIns="91425" anchor="b" anchorCtr="0"/>
          <a:lstStyle>
            <a:lvl1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1pPr>
            <a:lvl2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2pPr>
            <a:lvl3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3pPr>
            <a:lvl4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4pPr>
            <a:lvl5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5pPr>
            <a:lvl6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6pPr>
            <a:lvl7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7pPr>
            <a:lvl8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8pPr>
            <a:lvl9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9pPr>
          </a:lstStyle>
          <a:p>
            <a:endParaRPr/>
          </a:p>
        </p:txBody>
      </p:sp>
      <p:sp>
        <p:nvSpPr>
          <p:cNvPr id="345" name="Shape 345"/>
          <p:cNvSpPr txBox="1">
            <a:spLocks noGrp="1"/>
          </p:cNvSpPr>
          <p:nvPr>
            <p:ph type="body" idx="1"/>
          </p:nvPr>
        </p:nvSpPr>
        <p:spPr>
          <a:xfrm>
            <a:off x="457200" y="1295400"/>
            <a:ext cx="8229600" cy="3394500"/>
          </a:xfrm>
          <a:prstGeom prst="rect">
            <a:avLst/>
          </a:prstGeom>
        </p:spPr>
        <p:txBody>
          <a:bodyPr lIns="91425" tIns="91425" rIns="91425" bIns="91425" anchor="t" anchorCtr="0"/>
          <a:lstStyle>
            <a:lvl1pPr marL="342900" indent="-139700">
              <a:buClr>
                <a:schemeClr val="dk2"/>
              </a:buClr>
              <a:buSzPct val="100000"/>
              <a:buFont typeface="Trebuchet MS"/>
              <a:defRPr sz="3200">
                <a:solidFill>
                  <a:schemeClr val="dk2"/>
                </a:solidFill>
                <a:latin typeface="Trebuchet MS"/>
                <a:ea typeface="Trebuchet MS"/>
                <a:cs typeface="Trebuchet MS"/>
                <a:sym typeface="Trebuchet MS"/>
              </a:defRPr>
            </a:lvl1pPr>
            <a:lvl2pPr marL="742950" indent="-107950">
              <a:spcBef>
                <a:spcPts val="560"/>
              </a:spcBef>
              <a:buClr>
                <a:schemeClr val="dk2"/>
              </a:buClr>
              <a:buSzPct val="100000"/>
              <a:buFont typeface="Trebuchet MS"/>
              <a:defRPr sz="2800">
                <a:solidFill>
                  <a:schemeClr val="dk2"/>
                </a:solidFill>
                <a:latin typeface="Trebuchet MS"/>
                <a:ea typeface="Trebuchet MS"/>
                <a:cs typeface="Trebuchet MS"/>
                <a:sym typeface="Trebuchet MS"/>
              </a:defRPr>
            </a:lvl2pPr>
            <a:lvl3pPr marL="1143000" indent="-76200">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3pPr>
            <a:lvl4pPr marL="1600200" indent="-1016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4pPr>
            <a:lvl5pPr marL="2057400" indent="-1016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5pPr>
            <a:lvl6pPr marL="2514600" indent="-1016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6pPr>
            <a:lvl7pPr marL="2971800" indent="-1016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7pPr>
            <a:lvl8pPr marL="3429000" indent="-1016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8pPr>
            <a:lvl9pPr marL="3886200" indent="-1016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0.xml"/><Relationship Id="rId2" Type="http://schemas.openxmlformats.org/officeDocument/2006/relationships/notesSlide" Target="../notesSlides/notesSlide10.xml"/><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1" Type="http://schemas.openxmlformats.org/officeDocument/2006/relationships/slideLayout" Target="../slideLayouts/slideLayout3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13.xml"/><Relationship Id="rId3"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4.xml"/><Relationship Id="rId3" Type="http://schemas.openxmlformats.org/officeDocument/2006/relationships/image" Target="../media/image2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15.xml"/><Relationship Id="rId3" Type="http://schemas.openxmlformats.org/officeDocument/2006/relationships/image" Target="../media/image2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8.xml"/><Relationship Id="rId2" Type="http://schemas.openxmlformats.org/officeDocument/2006/relationships/notesSlide" Target="../notesSlides/notesSlide16.xml"/><Relationship Id="rId3"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4.xml"/><Relationship Id="rId2" Type="http://schemas.openxmlformats.org/officeDocument/2006/relationships/notesSlide" Target="../notesSlides/notesSlide17.xml"/><Relationship Id="rId3"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1" Type="http://schemas.openxmlformats.org/officeDocument/2006/relationships/slideLayout" Target="../slideLayouts/slideLayout2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19.xml"/><Relationship Id="rId3" Type="http://schemas.openxmlformats.org/officeDocument/2006/relationships/image" Target="../media/image2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6.xml"/><Relationship Id="rId2" Type="http://schemas.openxmlformats.org/officeDocument/2006/relationships/notesSlide" Target="../notesSlides/notesSlide20.xml"/><Relationship Id="rId3" Type="http://schemas.openxmlformats.org/officeDocument/2006/relationships/image" Target="../media/image2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1.xml"/><Relationship Id="rId3"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1" Type="http://schemas.openxmlformats.org/officeDocument/2006/relationships/slideLayout" Target="../slideLayouts/slideLayout3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1" Type="http://schemas.openxmlformats.org/officeDocument/2006/relationships/slideLayout" Target="../slideLayouts/slideLayout25.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3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3.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60.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notesSlide" Target="../notesSlides/notesSlide7.xml"/><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9.xml"/><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sp>
        <p:nvSpPr>
          <p:cNvPr id="536" name="Shape 536"/>
          <p:cNvSpPr txBox="1">
            <a:spLocks noGrp="1"/>
          </p:cNvSpPr>
          <p:nvPr>
            <p:ph type="ctrTitle"/>
          </p:nvPr>
        </p:nvSpPr>
        <p:spPr>
          <a:xfrm>
            <a:off x="685800" y="1568184"/>
            <a:ext cx="7772400" cy="1238099"/>
          </a:xfrm>
          <a:prstGeom prst="rect">
            <a:avLst/>
          </a:prstGeom>
        </p:spPr>
        <p:txBody>
          <a:bodyPr lIns="91425" tIns="91425" rIns="91425" bIns="91425" anchor="b" anchorCtr="0">
            <a:noAutofit/>
          </a:bodyPr>
          <a:lstStyle/>
          <a:p>
            <a:pPr>
              <a:buNone/>
            </a:pPr>
            <a:r>
              <a:rPr lang="en"/>
              <a:t>BIOGRAPHIES</a:t>
            </a:r>
          </a:p>
        </p:txBody>
      </p:sp>
      <p:sp>
        <p:nvSpPr>
          <p:cNvPr id="537" name="Shape 537"/>
          <p:cNvSpPr txBox="1">
            <a:spLocks noGrp="1"/>
          </p:cNvSpPr>
          <p:nvPr>
            <p:ph type="subTitle" idx="1"/>
          </p:nvPr>
        </p:nvSpPr>
        <p:spPr>
          <a:xfrm>
            <a:off x="685800" y="2914650"/>
            <a:ext cx="7772400" cy="658500"/>
          </a:xfrm>
          <a:prstGeom prst="rect">
            <a:avLst/>
          </a:prstGeom>
        </p:spPr>
        <p:txBody>
          <a:bodyPr lIns="91425" tIns="91425" rIns="91425" bIns="91425" anchor="t" anchorCtr="0">
            <a:noAutofit/>
          </a:bodyPr>
          <a:lstStyle/>
          <a:p>
            <a:pPr>
              <a:buNone/>
            </a:pPr>
            <a:r>
              <a:rPr lang="en"/>
              <a:t> New People to Consider</a:t>
            </a:r>
          </a:p>
        </p:txBody>
      </p:sp>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05"/>
        <p:cNvGrpSpPr/>
        <p:nvPr/>
      </p:nvGrpSpPr>
      <p:grpSpPr>
        <a:xfrm>
          <a:off x="0" y="0"/>
          <a:ext cx="0" cy="0"/>
          <a:chOff x="0" y="0"/>
          <a:chExt cx="0" cy="0"/>
        </a:xfrm>
      </p:grpSpPr>
      <p:sp>
        <p:nvSpPr>
          <p:cNvPr id="606" name="Shape 606"/>
          <p:cNvSpPr txBox="1">
            <a:spLocks noGrp="1"/>
          </p:cNvSpPr>
          <p:nvPr>
            <p:ph type="title"/>
          </p:nvPr>
        </p:nvSpPr>
        <p:spPr>
          <a:xfrm>
            <a:off x="0" y="88800"/>
            <a:ext cx="9144000" cy="1051499"/>
          </a:xfrm>
          <a:prstGeom prst="rect">
            <a:avLst/>
          </a:prstGeom>
        </p:spPr>
        <p:txBody>
          <a:bodyPr lIns="91425" tIns="91425" rIns="91425" bIns="91425" anchor="b" anchorCtr="0">
            <a:noAutofit/>
          </a:bodyPr>
          <a:lstStyle/>
          <a:p>
            <a:pPr algn="l">
              <a:buNone/>
            </a:pPr>
            <a:r>
              <a:rPr lang="en" sz="6500"/>
              <a:t>Nathaniel Bowditch</a:t>
            </a:r>
          </a:p>
        </p:txBody>
      </p:sp>
      <p:sp>
        <p:nvSpPr>
          <p:cNvPr id="607" name="Shape 607"/>
          <p:cNvSpPr txBox="1">
            <a:spLocks noGrp="1"/>
          </p:cNvSpPr>
          <p:nvPr>
            <p:ph type="body" idx="1"/>
          </p:nvPr>
        </p:nvSpPr>
        <p:spPr>
          <a:xfrm>
            <a:off x="25" y="1140300"/>
            <a:ext cx="6446399" cy="4031100"/>
          </a:xfrm>
          <a:prstGeom prst="rect">
            <a:avLst/>
          </a:prstGeom>
          <a:solidFill>
            <a:srgbClr val="3D85C6"/>
          </a:solidFill>
        </p:spPr>
        <p:txBody>
          <a:bodyPr lIns="91425" tIns="91425" rIns="91425" bIns="91425" anchor="t" anchorCtr="0">
            <a:noAutofit/>
          </a:bodyPr>
          <a:lstStyle/>
          <a:p>
            <a:pPr lvl="0" algn="l" rtl="0">
              <a:buNone/>
            </a:pPr>
            <a:r>
              <a:rPr lang="en" sz="1600">
                <a:solidFill>
                  <a:srgbClr val="FFFFFF"/>
                </a:solidFill>
              </a:rPr>
              <a:t>Nathaniel Bowditch was born in Salem Massachusetts on March 26, 1773 and died March 16, 1838 at age 64 because of stomach cancer. Nathaniel Bowditch grew up studying math and reading math books. When he was 18, he found countless errors in the book John Hamiltin Moore’s </a:t>
            </a:r>
            <a:r>
              <a:rPr lang="en" sz="1600" i="1">
                <a:solidFill>
                  <a:srgbClr val="FFFFFF"/>
                </a:solidFill>
              </a:rPr>
              <a:t>The New Practical Navigator. </a:t>
            </a:r>
            <a:r>
              <a:rPr lang="en" sz="1600">
                <a:solidFill>
                  <a:srgbClr val="FFFFFF"/>
                </a:solidFill>
              </a:rPr>
              <a:t>He found so many errors that he had to write his own book on the sea and added more to his book about Navigation than John Hamiltin Moore’s book did. Nathaniel Bowditch named his book </a:t>
            </a:r>
            <a:r>
              <a:rPr lang="en" sz="1600" i="1">
                <a:solidFill>
                  <a:srgbClr val="FFFFFF"/>
                </a:solidFill>
              </a:rPr>
              <a:t>Bowditch’s American Practical Navigator.  </a:t>
            </a:r>
          </a:p>
          <a:p>
            <a:pPr lvl="0" algn="l" rtl="0">
              <a:buNone/>
            </a:pPr>
            <a:r>
              <a:rPr lang="en" sz="1600">
                <a:solidFill>
                  <a:srgbClr val="FFFFFF"/>
                </a:solidFill>
              </a:rPr>
              <a:t>Did you know: Nathaniel Bowditch taught himself Latin and French to read complicated math books?</a:t>
            </a:r>
          </a:p>
          <a:p>
            <a:pPr algn="l">
              <a:buNone/>
            </a:pPr>
            <a:r>
              <a:rPr lang="en" sz="1600">
                <a:solidFill>
                  <a:srgbClr val="FFFFFF"/>
                </a:solidFill>
              </a:rPr>
              <a:t>Did you know: Nathaniel Bowditch was the fourth of seven children?</a:t>
            </a:r>
          </a:p>
        </p:txBody>
      </p:sp>
      <p:pic>
        <p:nvPicPr>
          <p:cNvPr id="608" name="Shape 608"/>
          <p:cNvPicPr preferRelativeResize="0"/>
          <p:nvPr/>
        </p:nvPicPr>
        <p:blipFill>
          <a:blip r:embed="rId3"/>
          <a:stretch>
            <a:fillRect/>
          </a:stretch>
        </p:blipFill>
        <p:spPr>
          <a:xfrm>
            <a:off x="6446425" y="1124800"/>
            <a:ext cx="2232324" cy="2612599"/>
          </a:xfrm>
          <a:prstGeom prst="rect">
            <a:avLst/>
          </a:prstGeom>
          <a:noFill/>
          <a:ln>
            <a:noFill/>
          </a:ln>
        </p:spPr>
      </p:pic>
      <p:sp>
        <p:nvSpPr>
          <p:cNvPr id="609" name="Shape 609"/>
          <p:cNvSpPr txBox="1"/>
          <p:nvPr/>
        </p:nvSpPr>
        <p:spPr>
          <a:xfrm rot="5399665">
            <a:off x="7191776" y="2403599"/>
            <a:ext cx="3081599" cy="822599"/>
          </a:xfrm>
          <a:prstGeom prst="rect">
            <a:avLst/>
          </a:prstGeom>
        </p:spPr>
        <p:txBody>
          <a:bodyPr lIns="91425" tIns="91425" rIns="91425" bIns="91425" anchor="ctr" anchorCtr="0">
            <a:noAutofit/>
          </a:bodyPr>
          <a:lstStyle/>
          <a:p>
            <a:pPr lvl="0" rtl="0">
              <a:buNone/>
            </a:pPr>
            <a:r>
              <a:rPr lang="en" sz="600"/>
              <a:t>http://en.wikipedia.org/wiki/Nathaniel_Bowditch</a:t>
            </a:r>
          </a:p>
        </p:txBody>
      </p:sp>
      <p:sp>
        <p:nvSpPr>
          <p:cNvPr id="610" name="Shape 610"/>
          <p:cNvSpPr txBox="1"/>
          <p:nvPr/>
        </p:nvSpPr>
        <p:spPr>
          <a:xfrm>
            <a:off x="6446425" y="3673950"/>
            <a:ext cx="2697600" cy="494100"/>
          </a:xfrm>
          <a:prstGeom prst="rect">
            <a:avLst/>
          </a:prstGeom>
          <a:noFill/>
          <a:ln>
            <a:noFill/>
          </a:ln>
        </p:spPr>
        <p:txBody>
          <a:bodyPr lIns="91425" tIns="91425" rIns="91425" bIns="91425" anchor="t" anchorCtr="0">
            <a:noAutofit/>
          </a:bodyPr>
          <a:lstStyle/>
          <a:p>
            <a:pPr>
              <a:buNone/>
            </a:pPr>
            <a:r>
              <a:rPr lang="en" sz="1800">
                <a:solidFill>
                  <a:srgbClr val="3C78D8"/>
                </a:solidFill>
              </a:rPr>
              <a:t>This is Nathaniel Bowditch</a:t>
            </a:r>
          </a:p>
        </p:txBody>
      </p:sp>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14"/>
        <p:cNvGrpSpPr/>
        <p:nvPr/>
      </p:nvGrpSpPr>
      <p:grpSpPr>
        <a:xfrm>
          <a:off x="0" y="0"/>
          <a:ext cx="0" cy="0"/>
          <a:chOff x="0" y="0"/>
          <a:chExt cx="0" cy="0"/>
        </a:xfrm>
      </p:grpSpPr>
      <p:sp>
        <p:nvSpPr>
          <p:cNvPr id="615" name="Shape 615"/>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lgn="ctr">
              <a:buNone/>
            </a:pPr>
            <a:r>
              <a:rPr lang="en" sz="5500"/>
              <a:t>Duke Ellington</a:t>
            </a:r>
          </a:p>
        </p:txBody>
      </p:sp>
      <p:sp>
        <p:nvSpPr>
          <p:cNvPr id="616" name="Shape 616"/>
          <p:cNvSpPr txBox="1">
            <a:spLocks noGrp="1"/>
          </p:cNvSpPr>
          <p:nvPr>
            <p:ph type="body" idx="1"/>
          </p:nvPr>
        </p:nvSpPr>
        <p:spPr>
          <a:xfrm>
            <a:off x="381375" y="1200150"/>
            <a:ext cx="8305500" cy="3725699"/>
          </a:xfrm>
          <a:prstGeom prst="rect">
            <a:avLst/>
          </a:prstGeom>
        </p:spPr>
        <p:txBody>
          <a:bodyPr lIns="91425" tIns="91425" rIns="91425" bIns="91425" anchor="ctr" anchorCtr="0">
            <a:noAutofit/>
          </a:bodyPr>
          <a:lstStyle/>
          <a:p>
            <a:pPr lvl="0" indent="457200" rtl="0">
              <a:buNone/>
            </a:pPr>
            <a:r>
              <a:rPr lang="en" sz="1200">
                <a:latin typeface="Comic Sans MS"/>
                <a:ea typeface="Comic Sans MS"/>
                <a:cs typeface="Comic Sans MS"/>
                <a:sym typeface="Comic Sans MS"/>
              </a:rPr>
              <a:t>Duke Ellington was born in April 29, 1899 passed away in May 24, 1974. He died from a lung cancer. He was a great jazz composer and an amazing bandleader. He also played the piano for his band. Duke originated over 1,000 compositions. Ellington married his high school lover Edna Thompson on July 2, 1918 he was 19 at the time. Soon after, he had his only son Mercer Kennedy Ellington. Mercer turned out to be Dukes director.</a:t>
            </a:r>
          </a:p>
          <a:p>
            <a:pPr lvl="0" indent="457200" rtl="0">
              <a:buNone/>
            </a:pPr>
            <a:r>
              <a:rPr lang="en" sz="1200">
                <a:latin typeface="Comic Sans MS"/>
                <a:ea typeface="Comic Sans MS"/>
                <a:cs typeface="Comic Sans MS"/>
                <a:sym typeface="Comic Sans MS"/>
              </a:rPr>
              <a:t>Duke Ellington worked on his masterpieces with Billy Strayhorn, his “writing and arranging companion” Some of the people in his band were: Drummer Sonny Greer, Pianist Willie Smith, Trumpeter James Miley and saxophonist Sidney Bechet. Duke Ellington has 12 Grammy awards! Most for playing jazz, some </a:t>
            </a:r>
          </a:p>
          <a:p>
            <a:pPr lvl="0" rtl="0">
              <a:buNone/>
            </a:pPr>
            <a:r>
              <a:rPr lang="en" sz="1200"/>
              <a:t>for composing and 1 for playing pop music. Duke also has his name in the Hollywood Hall Of				      </a:t>
            </a:r>
          </a:p>
          <a:p>
            <a:pPr lvl="0" rtl="0">
              <a:buNone/>
            </a:pPr>
            <a:r>
              <a:rPr lang="en" sz="1200"/>
              <a:t>Fame.                                       </a:t>
            </a:r>
          </a:p>
          <a:p>
            <a:endParaRPr lang="en" sz="1200"/>
          </a:p>
          <a:p>
            <a:pPr lvl="0" rtl="0">
              <a:buNone/>
            </a:pPr>
            <a:r>
              <a:rPr lang="en" sz="1000"/>
              <a:t>                                      </a:t>
            </a:r>
          </a:p>
          <a:p>
            <a:endParaRPr lang="en" sz="1000"/>
          </a:p>
          <a:p>
            <a:pPr lvl="0" rtl="0">
              <a:buNone/>
            </a:pPr>
            <a:r>
              <a:rPr lang="en" sz="1000"/>
              <a:t>                                                                       			           Duke Ellingtons</a:t>
            </a:r>
          </a:p>
          <a:p>
            <a:pPr lvl="0" rtl="0">
              <a:buNone/>
            </a:pPr>
            <a:r>
              <a:rPr lang="en" sz="800">
                <a:latin typeface="Comic Sans MS"/>
                <a:ea typeface="Comic Sans MS"/>
                <a:cs typeface="Comic Sans MS"/>
                <a:sym typeface="Comic Sans MS"/>
              </a:rPr>
              <a:t>  Duke Ellington                                                                                                                    </a:t>
            </a:r>
            <a:r>
              <a:rPr lang="en" sz="1000">
                <a:latin typeface="Comic Sans MS"/>
                <a:ea typeface="Comic Sans MS"/>
                <a:cs typeface="Comic Sans MS"/>
                <a:sym typeface="Comic Sans MS"/>
              </a:rPr>
              <a:t>Hall Of Fame ----&gt;</a:t>
            </a:r>
          </a:p>
          <a:p>
            <a:pPr lvl="0" rtl="0">
              <a:buClr>
                <a:srgbClr val="000000"/>
              </a:buClr>
              <a:buSzPct val="110000"/>
              <a:buFont typeface="Arial"/>
              <a:buNone/>
            </a:pPr>
            <a:r>
              <a:rPr lang="en" sz="1000">
                <a:latin typeface="Comic Sans MS"/>
                <a:ea typeface="Comic Sans MS"/>
                <a:cs typeface="Comic Sans MS"/>
                <a:sym typeface="Comic Sans MS"/>
              </a:rPr>
              <a:t> ----------------&gt;                                                                                                </a:t>
            </a:r>
          </a:p>
          <a:p>
            <a:pPr marL="0" lvl="0" indent="0" algn="ctr" rtl="0">
              <a:buNone/>
            </a:pPr>
            <a:r>
              <a:rPr lang="en" sz="1500">
                <a:latin typeface="Comic Sans MS"/>
                <a:ea typeface="Comic Sans MS"/>
                <a:cs typeface="Comic Sans MS"/>
                <a:sym typeface="Comic Sans MS"/>
              </a:rPr>
              <a:t>By: Justin Meiseles</a:t>
            </a:r>
          </a:p>
          <a:p>
            <a:pPr lvl="0" rtl="0">
              <a:buNone/>
            </a:pPr>
            <a:r>
              <a:rPr lang="en" sz="1000"/>
              <a:t>								</a:t>
            </a:r>
          </a:p>
          <a:p>
            <a:endParaRPr lang="en" sz="1000"/>
          </a:p>
          <a:p>
            <a:endParaRPr lang="en" sz="1000"/>
          </a:p>
        </p:txBody>
      </p:sp>
      <p:pic>
        <p:nvPicPr>
          <p:cNvPr id="617" name="Shape 617"/>
          <p:cNvPicPr preferRelativeResize="0"/>
          <p:nvPr/>
        </p:nvPicPr>
        <p:blipFill>
          <a:blip r:embed="rId3"/>
          <a:stretch>
            <a:fillRect/>
          </a:stretch>
        </p:blipFill>
        <p:spPr>
          <a:xfrm>
            <a:off x="1367125" y="3121775"/>
            <a:ext cx="1366200" cy="1804074"/>
          </a:xfrm>
          <a:prstGeom prst="rect">
            <a:avLst/>
          </a:prstGeom>
          <a:noFill/>
          <a:ln>
            <a:noFill/>
          </a:ln>
        </p:spPr>
      </p:pic>
      <p:pic>
        <p:nvPicPr>
          <p:cNvPr id="618" name="Shape 618"/>
          <p:cNvPicPr preferRelativeResize="0"/>
          <p:nvPr/>
        </p:nvPicPr>
        <p:blipFill>
          <a:blip r:embed="rId4"/>
          <a:stretch>
            <a:fillRect/>
          </a:stretch>
        </p:blipFill>
        <p:spPr>
          <a:xfrm>
            <a:off x="7195900" y="2562625"/>
            <a:ext cx="1490974" cy="2363224"/>
          </a:xfrm>
          <a:prstGeom prst="rect">
            <a:avLst/>
          </a:prstGeom>
          <a:noFill/>
          <a:ln>
            <a:noFill/>
          </a:ln>
        </p:spPr>
      </p:pic>
      <p:pic>
        <p:nvPicPr>
          <p:cNvPr id="619" name="Shape 619"/>
          <p:cNvPicPr preferRelativeResize="0"/>
          <p:nvPr/>
        </p:nvPicPr>
        <p:blipFill>
          <a:blip r:embed="rId5"/>
          <a:stretch>
            <a:fillRect/>
          </a:stretch>
        </p:blipFill>
        <p:spPr>
          <a:xfrm>
            <a:off x="5633800" y="3541250"/>
            <a:ext cx="1562100" cy="1384599"/>
          </a:xfrm>
          <a:prstGeom prst="rect">
            <a:avLst/>
          </a:prstGeom>
        </p:spPr>
      </p:pic>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3C78D8"/>
        </a:solidFill>
        <a:effectLst/>
      </p:bgPr>
    </p:bg>
    <p:spTree>
      <p:nvGrpSpPr>
        <p:cNvPr id="1" name="Shape 623"/>
        <p:cNvGrpSpPr/>
        <p:nvPr/>
      </p:nvGrpSpPr>
      <p:grpSpPr>
        <a:xfrm>
          <a:off x="0" y="0"/>
          <a:ext cx="0" cy="0"/>
          <a:chOff x="0" y="0"/>
          <a:chExt cx="0" cy="0"/>
        </a:xfrm>
      </p:grpSpPr>
      <p:sp>
        <p:nvSpPr>
          <p:cNvPr id="624" name="Shape 624"/>
          <p:cNvSpPr txBox="1">
            <a:spLocks noGrp="1"/>
          </p:cNvSpPr>
          <p:nvPr>
            <p:ph type="ctrTitle"/>
          </p:nvPr>
        </p:nvSpPr>
        <p:spPr>
          <a:xfrm>
            <a:off x="6717450" y="659883"/>
            <a:ext cx="2258099" cy="1037699"/>
          </a:xfrm>
          <a:prstGeom prst="rect">
            <a:avLst/>
          </a:prstGeom>
        </p:spPr>
        <p:txBody>
          <a:bodyPr lIns="91425" tIns="91425" rIns="91425" bIns="91425" anchor="b" anchorCtr="0">
            <a:noAutofit/>
          </a:bodyPr>
          <a:lstStyle/>
          <a:p>
            <a:pPr>
              <a:buNone/>
            </a:pPr>
            <a:r>
              <a:rPr lang="en" sz="2400">
                <a:solidFill>
                  <a:srgbClr val="0C343D"/>
                </a:solidFill>
              </a:rPr>
              <a:t>Frederick Douglass</a:t>
            </a:r>
          </a:p>
        </p:txBody>
      </p:sp>
      <p:sp>
        <p:nvSpPr>
          <p:cNvPr id="625" name="Shape 625"/>
          <p:cNvSpPr txBox="1">
            <a:spLocks noGrp="1"/>
          </p:cNvSpPr>
          <p:nvPr>
            <p:ph type="subTitle" idx="1"/>
          </p:nvPr>
        </p:nvSpPr>
        <p:spPr>
          <a:xfrm>
            <a:off x="71375" y="0"/>
            <a:ext cx="6372900" cy="5069400"/>
          </a:xfrm>
          <a:prstGeom prst="rect">
            <a:avLst/>
          </a:prstGeom>
        </p:spPr>
        <p:txBody>
          <a:bodyPr lIns="91425" tIns="91425" rIns="91425" bIns="91425" anchor="t" anchorCtr="0">
            <a:noAutofit/>
          </a:bodyPr>
          <a:lstStyle/>
          <a:p>
            <a:pPr marL="457200" lvl="0" indent="-336550" rtl="0">
              <a:buClr>
                <a:srgbClr val="000000"/>
              </a:buClr>
              <a:buSzPct val="100000"/>
              <a:buFont typeface="Arial"/>
              <a:buChar char="●"/>
            </a:pPr>
            <a:r>
              <a:rPr lang="en" sz="1700">
                <a:solidFill>
                  <a:srgbClr val="000000"/>
                </a:solidFill>
              </a:rPr>
              <a:t>Frederick Douglass was born near Hillsboro,Maryland in February of 1818.</a:t>
            </a:r>
          </a:p>
          <a:p>
            <a:pPr marL="457200" lvl="0" indent="-336550" rtl="0">
              <a:buClr>
                <a:srgbClr val="000000"/>
              </a:buClr>
              <a:buSzPct val="100000"/>
              <a:buFont typeface="Arial"/>
              <a:buChar char="●"/>
            </a:pPr>
            <a:r>
              <a:rPr lang="en" sz="1700">
                <a:solidFill>
                  <a:srgbClr val="000000"/>
                </a:solidFill>
              </a:rPr>
              <a:t>Frederick was born into slavery.</a:t>
            </a:r>
          </a:p>
          <a:p>
            <a:pPr marL="457200" lvl="0" indent="-336550" rtl="0">
              <a:buClr>
                <a:srgbClr val="000000"/>
              </a:buClr>
              <a:buSzPct val="100000"/>
              <a:buFont typeface="Arial"/>
              <a:buChar char="●"/>
            </a:pPr>
            <a:r>
              <a:rPr lang="en" sz="1700">
                <a:solidFill>
                  <a:srgbClr val="000000"/>
                </a:solidFill>
              </a:rPr>
              <a:t>Frederick Douglass died in 1895 because of a heart attack.</a:t>
            </a:r>
          </a:p>
          <a:p>
            <a:pPr marL="457200" lvl="0" indent="-336550" rtl="0">
              <a:buClr>
                <a:srgbClr val="000000"/>
              </a:buClr>
              <a:buSzPct val="100000"/>
              <a:buFont typeface="Arial"/>
              <a:buChar char="●"/>
            </a:pPr>
            <a:r>
              <a:rPr lang="en" sz="1700">
                <a:solidFill>
                  <a:srgbClr val="000000"/>
                </a:solidFill>
              </a:rPr>
              <a:t>Frederick Douglass was an author, speaker, an abolitionist (someone in favor of getting rid of slavery) and a suffragist (someone in favor of extending voting rights especially for women).</a:t>
            </a:r>
          </a:p>
          <a:p>
            <a:pPr marL="457200" lvl="0" indent="-336550" rtl="0">
              <a:buClr>
                <a:srgbClr val="000000"/>
              </a:buClr>
              <a:buSzPct val="100000"/>
              <a:buFont typeface="Arial"/>
              <a:buChar char="●"/>
            </a:pPr>
            <a:r>
              <a:rPr lang="en" sz="1700">
                <a:solidFill>
                  <a:srgbClr val="000000"/>
                </a:solidFill>
              </a:rPr>
              <a:t>Frederick is famous for his books and his awesome speeches about freedom.</a:t>
            </a:r>
          </a:p>
          <a:p>
            <a:pPr marL="457200" lvl="0" indent="-336550" rtl="0">
              <a:buClr>
                <a:srgbClr val="000000"/>
              </a:buClr>
              <a:buSzPct val="100000"/>
              <a:buFont typeface="Arial"/>
              <a:buChar char="●"/>
            </a:pPr>
            <a:r>
              <a:rPr lang="en" sz="1700">
                <a:solidFill>
                  <a:srgbClr val="000000"/>
                </a:solidFill>
              </a:rPr>
              <a:t>Frederick was born in Maryland but he was moved around the country to different slave owners’ farms.</a:t>
            </a:r>
          </a:p>
          <a:p>
            <a:pPr marL="457200" lvl="0" indent="-336550" rtl="0">
              <a:buClr>
                <a:srgbClr val="000000"/>
              </a:buClr>
              <a:buSzPct val="100000"/>
              <a:buFont typeface="Arial"/>
              <a:buChar char="●"/>
            </a:pPr>
            <a:r>
              <a:rPr lang="en" sz="1700">
                <a:solidFill>
                  <a:srgbClr val="000000"/>
                </a:solidFill>
              </a:rPr>
              <a:t>Because of Frederick’s books he was able to tour Ireland and Great Britain.</a:t>
            </a:r>
          </a:p>
          <a:p>
            <a:pPr marL="457200" lvl="0" indent="-336550" rtl="0">
              <a:buClr>
                <a:srgbClr val="000000"/>
              </a:buClr>
              <a:buSzPct val="100000"/>
              <a:buFont typeface="Arial"/>
              <a:buChar char="●"/>
            </a:pPr>
            <a:r>
              <a:rPr lang="en" sz="1700">
                <a:solidFill>
                  <a:srgbClr val="000000"/>
                </a:solidFill>
              </a:rPr>
              <a:t>He gave a memorial speech at Abraham Lincoln’s memorial that was very moving.</a:t>
            </a:r>
          </a:p>
          <a:p>
            <a:endParaRPr lang="en" sz="1700">
              <a:solidFill>
                <a:srgbClr val="000000"/>
              </a:solidFill>
            </a:endParaRPr>
          </a:p>
          <a:p>
            <a:endParaRPr lang="en" sz="1700">
              <a:solidFill>
                <a:srgbClr val="000000"/>
              </a:solidFill>
            </a:endParaRPr>
          </a:p>
        </p:txBody>
      </p:sp>
      <p:pic>
        <p:nvPicPr>
          <p:cNvPr id="626" name="Shape 626"/>
          <p:cNvPicPr preferRelativeResize="0"/>
          <p:nvPr/>
        </p:nvPicPr>
        <p:blipFill>
          <a:blip r:embed="rId3"/>
          <a:stretch>
            <a:fillRect/>
          </a:stretch>
        </p:blipFill>
        <p:spPr>
          <a:xfrm>
            <a:off x="6814050" y="2050175"/>
            <a:ext cx="2329949" cy="3019225"/>
          </a:xfrm>
          <a:prstGeom prst="rect">
            <a:avLst/>
          </a:prstGeom>
          <a:noFill/>
          <a:ln>
            <a:noFill/>
          </a:ln>
        </p:spPr>
      </p:pic>
    </p:spTree>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351C75"/>
        </a:solidFill>
        <a:effectLst/>
      </p:bgPr>
    </p:bg>
    <p:spTree>
      <p:nvGrpSpPr>
        <p:cNvPr id="1" name="Shape 630"/>
        <p:cNvGrpSpPr/>
        <p:nvPr/>
      </p:nvGrpSpPr>
      <p:grpSpPr>
        <a:xfrm>
          <a:off x="0" y="0"/>
          <a:ext cx="0" cy="0"/>
          <a:chOff x="0" y="0"/>
          <a:chExt cx="0" cy="0"/>
        </a:xfrm>
      </p:grpSpPr>
      <p:sp>
        <p:nvSpPr>
          <p:cNvPr id="631" name="Shape 631"/>
          <p:cNvSpPr txBox="1">
            <a:spLocks noGrp="1"/>
          </p:cNvSpPr>
          <p:nvPr>
            <p:ph type="ctrTitle"/>
          </p:nvPr>
        </p:nvSpPr>
        <p:spPr>
          <a:xfrm>
            <a:off x="-1035825" y="9"/>
            <a:ext cx="7772400" cy="1102500"/>
          </a:xfrm>
          <a:prstGeom prst="rect">
            <a:avLst/>
          </a:prstGeom>
        </p:spPr>
        <p:txBody>
          <a:bodyPr lIns="91425" tIns="91425" rIns="91425" bIns="91425" anchor="b" anchorCtr="0">
            <a:noAutofit/>
          </a:bodyPr>
          <a:lstStyle/>
          <a:p>
            <a:pPr>
              <a:buNone/>
            </a:pPr>
            <a:r>
              <a:rPr lang="en">
                <a:solidFill>
                  <a:srgbClr val="00CADF"/>
                </a:solidFill>
              </a:rPr>
              <a:t>Maria Tallchief</a:t>
            </a:r>
          </a:p>
        </p:txBody>
      </p:sp>
      <p:sp>
        <p:nvSpPr>
          <p:cNvPr id="632" name="Shape 632"/>
          <p:cNvSpPr txBox="1">
            <a:spLocks noGrp="1"/>
          </p:cNvSpPr>
          <p:nvPr>
            <p:ph type="subTitle" idx="1"/>
          </p:nvPr>
        </p:nvSpPr>
        <p:spPr>
          <a:xfrm>
            <a:off x="-1035825" y="762267"/>
            <a:ext cx="7772400" cy="838799"/>
          </a:xfrm>
          <a:prstGeom prst="rect">
            <a:avLst/>
          </a:prstGeom>
        </p:spPr>
        <p:txBody>
          <a:bodyPr lIns="91425" tIns="91425" rIns="91425" bIns="91425" anchor="t" anchorCtr="0">
            <a:noAutofit/>
          </a:bodyPr>
          <a:lstStyle/>
          <a:p>
            <a:pPr>
              <a:buNone/>
            </a:pPr>
            <a:r>
              <a:rPr lang="en" i="0">
                <a:solidFill>
                  <a:srgbClr val="FFFFFF"/>
                </a:solidFill>
              </a:rPr>
              <a:t>Jan 24, 1925-April 11, 2013</a:t>
            </a:r>
          </a:p>
        </p:txBody>
      </p:sp>
      <p:sp>
        <p:nvSpPr>
          <p:cNvPr id="633" name="Shape 633"/>
          <p:cNvSpPr txBox="1"/>
          <p:nvPr/>
        </p:nvSpPr>
        <p:spPr>
          <a:xfrm>
            <a:off x="0" y="1299300"/>
            <a:ext cx="6055799" cy="3941399"/>
          </a:xfrm>
          <a:prstGeom prst="rect">
            <a:avLst/>
          </a:prstGeom>
          <a:solidFill>
            <a:srgbClr val="FFFFFF"/>
          </a:solidFill>
          <a:ln>
            <a:noFill/>
          </a:ln>
        </p:spPr>
        <p:txBody>
          <a:bodyPr lIns="91425" tIns="91425" rIns="91425" bIns="91425" anchor="t" anchorCtr="0">
            <a:noAutofit/>
          </a:bodyPr>
          <a:lstStyle/>
          <a:p>
            <a:pPr marL="457200" lvl="0" indent="-342900" rtl="0">
              <a:buClr>
                <a:srgbClr val="00CADF"/>
              </a:buClr>
              <a:buSzPct val="100000"/>
              <a:buFont typeface="Georgia"/>
              <a:buChar char="●"/>
            </a:pPr>
            <a:r>
              <a:rPr lang="en" sz="1800" b="1">
                <a:solidFill>
                  <a:srgbClr val="00CADF"/>
                </a:solidFill>
                <a:latin typeface="Georgia"/>
                <a:ea typeface="Georgia"/>
                <a:cs typeface="Georgia"/>
                <a:sym typeface="Georgia"/>
              </a:rPr>
              <a:t>Maria Tallchief became America’s first Prima Ballerina in 1949</a:t>
            </a:r>
          </a:p>
          <a:p>
            <a:pPr marL="457200" lvl="0" indent="-342900" rtl="0">
              <a:buClr>
                <a:srgbClr val="00CADF"/>
              </a:buClr>
              <a:buSzPct val="100000"/>
              <a:buFont typeface="Georgia"/>
              <a:buChar char="●"/>
            </a:pPr>
            <a:r>
              <a:rPr lang="en" sz="1800" b="1">
                <a:solidFill>
                  <a:srgbClr val="00CADF"/>
                </a:solidFill>
                <a:latin typeface="Georgia"/>
                <a:ea typeface="Georgia"/>
                <a:cs typeface="Georgia"/>
                <a:sym typeface="Georgia"/>
              </a:rPr>
              <a:t>She has been taking ballet classes since age 3.</a:t>
            </a:r>
          </a:p>
          <a:p>
            <a:pPr marL="457200" lvl="0" indent="-342900" rtl="0">
              <a:buClr>
                <a:srgbClr val="00CADF"/>
              </a:buClr>
              <a:buSzPct val="100000"/>
              <a:buFont typeface="Georgia"/>
              <a:buChar char="●"/>
            </a:pPr>
            <a:r>
              <a:rPr lang="en" sz="1800" b="1">
                <a:solidFill>
                  <a:srgbClr val="00CADF"/>
                </a:solidFill>
                <a:latin typeface="Georgia"/>
                <a:ea typeface="Georgia"/>
                <a:cs typeface="Georgia"/>
                <a:sym typeface="Georgia"/>
              </a:rPr>
              <a:t>Maria grew up on the Osage Native American reservation in Oklahoma</a:t>
            </a:r>
          </a:p>
          <a:p>
            <a:pPr marL="457200" lvl="0" indent="-342900" rtl="0">
              <a:buClr>
                <a:srgbClr val="00CADF"/>
              </a:buClr>
              <a:buSzPct val="100000"/>
              <a:buFont typeface="Georgia"/>
              <a:buChar char="●"/>
            </a:pPr>
            <a:r>
              <a:rPr lang="en" sz="1800" b="1">
                <a:solidFill>
                  <a:srgbClr val="00CADF"/>
                </a:solidFill>
                <a:latin typeface="Georgia"/>
                <a:ea typeface="Georgia"/>
                <a:cs typeface="Georgia"/>
                <a:sym typeface="Georgia"/>
              </a:rPr>
              <a:t>She married 3 times.</a:t>
            </a:r>
          </a:p>
          <a:p>
            <a:pPr marL="457200" lvl="0" indent="-342900" rtl="0">
              <a:buClr>
                <a:srgbClr val="00CADF"/>
              </a:buClr>
              <a:buSzPct val="100000"/>
              <a:buFont typeface="Georgia"/>
              <a:buChar char="●"/>
            </a:pPr>
            <a:r>
              <a:rPr lang="en" sz="1800" b="1">
                <a:solidFill>
                  <a:srgbClr val="00CADF"/>
                </a:solidFill>
                <a:latin typeface="Georgia"/>
                <a:ea typeface="Georgia"/>
                <a:cs typeface="Georgia"/>
                <a:sym typeface="Georgia"/>
              </a:rPr>
              <a:t>Her most famous performance was </a:t>
            </a:r>
            <a:r>
              <a:rPr lang="en" sz="1800" b="1" u="sng">
                <a:solidFill>
                  <a:srgbClr val="00CADF"/>
                </a:solidFill>
                <a:latin typeface="Georgia"/>
                <a:ea typeface="Georgia"/>
                <a:cs typeface="Georgia"/>
                <a:sym typeface="Georgia"/>
              </a:rPr>
              <a:t>The Firebird</a:t>
            </a:r>
            <a:r>
              <a:rPr lang="en" sz="1800" b="1">
                <a:solidFill>
                  <a:srgbClr val="00CADF"/>
                </a:solidFill>
                <a:latin typeface="Georgia"/>
                <a:ea typeface="Georgia"/>
                <a:cs typeface="Georgia"/>
                <a:sym typeface="Georgia"/>
              </a:rPr>
              <a:t> </a:t>
            </a:r>
          </a:p>
          <a:p>
            <a:pPr marL="457200" lvl="0" indent="-342900" rtl="0">
              <a:buClr>
                <a:srgbClr val="00CADF"/>
              </a:buClr>
              <a:buSzPct val="100000"/>
              <a:buFont typeface="Georgia"/>
              <a:buChar char="●"/>
            </a:pPr>
            <a:r>
              <a:rPr lang="en" sz="1800" b="1">
                <a:solidFill>
                  <a:srgbClr val="00CADF"/>
                </a:solidFill>
                <a:latin typeface="Georgia"/>
                <a:ea typeface="Georgia"/>
                <a:cs typeface="Georgia"/>
                <a:sym typeface="Georgia"/>
              </a:rPr>
              <a:t>She had 2 siblings, a brother with a disability from being kicked in the head by a horse and a sister who was also a ballerina</a:t>
            </a:r>
          </a:p>
          <a:p>
            <a:pPr marL="457200" lvl="0" indent="-342900" rtl="0">
              <a:buClr>
                <a:srgbClr val="00CADF"/>
              </a:buClr>
              <a:buSzPct val="100000"/>
              <a:buFont typeface="Georgia"/>
              <a:buChar char="●"/>
            </a:pPr>
            <a:r>
              <a:rPr lang="en" sz="1800" b="1">
                <a:solidFill>
                  <a:srgbClr val="00CADF"/>
                </a:solidFill>
                <a:latin typeface="Georgia"/>
                <a:ea typeface="Georgia"/>
                <a:cs typeface="Georgia"/>
                <a:sym typeface="Georgia"/>
              </a:rPr>
              <a:t>She died last April from complications of a broken hip.</a:t>
            </a:r>
          </a:p>
        </p:txBody>
      </p:sp>
      <p:sp>
        <p:nvSpPr>
          <p:cNvPr id="634" name="Shape 634"/>
          <p:cNvSpPr txBox="1"/>
          <p:nvPr/>
        </p:nvSpPr>
        <p:spPr>
          <a:xfrm>
            <a:off x="7209975" y="2849925"/>
            <a:ext cx="1934099" cy="2293500"/>
          </a:xfrm>
          <a:prstGeom prst="rect">
            <a:avLst/>
          </a:prstGeom>
          <a:solidFill>
            <a:srgbClr val="351C75"/>
          </a:solidFill>
        </p:spPr>
        <p:txBody>
          <a:bodyPr lIns="91425" tIns="91425" rIns="91425" bIns="91425" anchor="t" anchorCtr="0">
            <a:noAutofit/>
          </a:bodyPr>
          <a:lstStyle/>
          <a:p>
            <a:endParaRPr/>
          </a:p>
        </p:txBody>
      </p:sp>
      <p:sp>
        <p:nvSpPr>
          <p:cNvPr id="635" name="Shape 635"/>
          <p:cNvSpPr/>
          <p:nvPr/>
        </p:nvSpPr>
        <p:spPr>
          <a:xfrm>
            <a:off x="5949650" y="329275"/>
            <a:ext cx="2600099" cy="2849999"/>
          </a:xfrm>
          <a:prstGeom prst="rect">
            <a:avLst/>
          </a:prstGeom>
          <a:solidFill>
            <a:srgbClr val="FFFFFF"/>
          </a:solidFill>
          <a:ln w="19050" cap="flat">
            <a:solidFill>
              <a:srgbClr val="351C75"/>
            </a:solidFill>
            <a:prstDash val="solid"/>
            <a:round/>
            <a:headEnd type="none" w="med" len="med"/>
            <a:tailEnd type="none" w="med" len="med"/>
          </a:ln>
        </p:spPr>
        <p:txBody>
          <a:bodyPr lIns="91425" tIns="91425" rIns="91425" bIns="91425" anchor="ctr" anchorCtr="0">
            <a:noAutofit/>
          </a:bodyPr>
          <a:lstStyle/>
          <a:p>
            <a:endParaRPr/>
          </a:p>
        </p:txBody>
      </p:sp>
      <p:pic>
        <p:nvPicPr>
          <p:cNvPr id="636" name="Shape 636"/>
          <p:cNvPicPr preferRelativeResize="0"/>
          <p:nvPr/>
        </p:nvPicPr>
        <p:blipFill>
          <a:blip r:embed="rId3"/>
          <a:stretch>
            <a:fillRect/>
          </a:stretch>
        </p:blipFill>
        <p:spPr>
          <a:xfrm>
            <a:off x="6070825" y="481550"/>
            <a:ext cx="2357749" cy="2545475"/>
          </a:xfrm>
          <a:prstGeom prst="rect">
            <a:avLst/>
          </a:prstGeom>
          <a:noFill/>
          <a:ln w="19050" cap="flat">
            <a:solidFill>
              <a:srgbClr val="351C75"/>
            </a:solidFill>
            <a:prstDash val="solid"/>
            <a:round/>
            <a:headEnd type="none" w="med" len="med"/>
            <a:tailEnd type="none" w="med" len="med"/>
          </a:ln>
        </p:spPr>
      </p:pic>
      <p:sp>
        <p:nvSpPr>
          <p:cNvPr id="637" name="Shape 637"/>
          <p:cNvSpPr txBox="1"/>
          <p:nvPr/>
        </p:nvSpPr>
        <p:spPr>
          <a:xfrm>
            <a:off x="5949650" y="3179275"/>
            <a:ext cx="2600099" cy="499500"/>
          </a:xfrm>
          <a:prstGeom prst="rect">
            <a:avLst/>
          </a:prstGeom>
          <a:solidFill>
            <a:srgbClr val="FFFFFF"/>
          </a:solidFill>
          <a:ln w="9525" cap="flat">
            <a:solidFill>
              <a:srgbClr val="351C75"/>
            </a:solidFill>
            <a:prstDash val="solid"/>
            <a:round/>
            <a:headEnd type="none" w="med" len="med"/>
            <a:tailEnd type="none" w="med" len="med"/>
          </a:ln>
        </p:spPr>
        <p:txBody>
          <a:bodyPr lIns="91425" tIns="91425" rIns="91425" bIns="91425" anchor="t" anchorCtr="0">
            <a:noAutofit/>
          </a:bodyPr>
          <a:lstStyle/>
          <a:p>
            <a:pPr>
              <a:buNone/>
            </a:pPr>
            <a:r>
              <a:rPr lang="en" sz="1800">
                <a:latin typeface="Codystar"/>
                <a:ea typeface="Codystar"/>
                <a:cs typeface="Codystar"/>
                <a:sym typeface="Codystar"/>
              </a:rPr>
              <a:t>  maria tallchief</a:t>
            </a:r>
          </a:p>
        </p:txBody>
      </p:sp>
    </p:spTree>
  </p:cSld>
  <p:clrMapOvr>
    <a:masterClrMapping/>
  </p:clrMapOvr>
  <p:transition xmlns:p14="http://schemas.microsoft.com/office/powerpoint/2010/mai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41"/>
        <p:cNvGrpSpPr/>
        <p:nvPr/>
      </p:nvGrpSpPr>
      <p:grpSpPr>
        <a:xfrm>
          <a:off x="0" y="0"/>
          <a:ext cx="0" cy="0"/>
          <a:chOff x="0" y="0"/>
          <a:chExt cx="0" cy="0"/>
        </a:xfrm>
      </p:grpSpPr>
      <p:sp>
        <p:nvSpPr>
          <p:cNvPr id="642" name="Shape 642"/>
          <p:cNvSpPr txBox="1">
            <a:spLocks noGrp="1"/>
          </p:cNvSpPr>
          <p:nvPr>
            <p:ph type="ctrTitle"/>
          </p:nvPr>
        </p:nvSpPr>
        <p:spPr>
          <a:xfrm>
            <a:off x="514200" y="326550"/>
            <a:ext cx="5790599" cy="435299"/>
          </a:xfrm>
          <a:prstGeom prst="rect">
            <a:avLst/>
          </a:prstGeom>
        </p:spPr>
        <p:txBody>
          <a:bodyPr lIns="91425" tIns="91425" rIns="91425" bIns="91425" anchor="b" anchorCtr="0">
            <a:noAutofit/>
          </a:bodyPr>
          <a:lstStyle/>
          <a:p>
            <a:pPr>
              <a:buNone/>
            </a:pPr>
            <a:r>
              <a:rPr lang="en">
                <a:solidFill>
                  <a:srgbClr val="000000"/>
                </a:solidFill>
              </a:rPr>
              <a:t>Stephen Hawkings</a:t>
            </a:r>
          </a:p>
        </p:txBody>
      </p:sp>
      <p:sp>
        <p:nvSpPr>
          <p:cNvPr id="643" name="Shape 643"/>
          <p:cNvSpPr txBox="1">
            <a:spLocks noGrp="1"/>
          </p:cNvSpPr>
          <p:nvPr>
            <p:ph type="subTitle" idx="1"/>
          </p:nvPr>
        </p:nvSpPr>
        <p:spPr>
          <a:xfrm>
            <a:off x="0" y="639525"/>
            <a:ext cx="6245699" cy="4503899"/>
          </a:xfrm>
          <a:prstGeom prst="rect">
            <a:avLst/>
          </a:prstGeom>
        </p:spPr>
        <p:txBody>
          <a:bodyPr lIns="91425" tIns="91425" rIns="91425" bIns="91425" anchor="t" anchorCtr="0">
            <a:noAutofit/>
          </a:bodyPr>
          <a:lstStyle/>
          <a:p>
            <a:pPr lvl="0" rtl="0">
              <a:buNone/>
            </a:pPr>
            <a:r>
              <a:rPr lang="en" sz="1800" b="1">
                <a:solidFill>
                  <a:srgbClr val="000000"/>
                </a:solidFill>
              </a:rPr>
              <a:t>-Born January 8, 1942 (current age 72)</a:t>
            </a:r>
          </a:p>
          <a:p>
            <a:pPr lvl="0" rtl="0">
              <a:buNone/>
            </a:pPr>
            <a:r>
              <a:rPr lang="en" sz="1800" b="1">
                <a:solidFill>
                  <a:srgbClr val="000000"/>
                </a:solidFill>
              </a:rPr>
              <a:t>lives in Oxford, England</a:t>
            </a:r>
          </a:p>
          <a:p>
            <a:pPr lvl="0" rtl="0">
              <a:buNone/>
            </a:pPr>
            <a:r>
              <a:rPr lang="en" sz="1800" b="1">
                <a:solidFill>
                  <a:srgbClr val="000000"/>
                </a:solidFill>
              </a:rPr>
              <a:t>-Works with General Relativity and Quantum Gravity-General Relativity is the geometric theory published by Albert Einstein in 1916. Quantum Gravity is a field of theoretical physics that seeks to describe the force of gravity. </a:t>
            </a:r>
          </a:p>
          <a:p>
            <a:pPr lvl="0" rtl="0">
              <a:buNone/>
            </a:pPr>
            <a:r>
              <a:rPr lang="en" sz="1800" b="1">
                <a:solidFill>
                  <a:srgbClr val="000000"/>
                </a:solidFill>
              </a:rPr>
              <a:t>-He is known for Hawking radiation and Penrose_ Hawking theorems-Hawking radiation is a black body radiation that is predicted to be released by black holes. The penrose theorems are a set of results in</a:t>
            </a:r>
          </a:p>
          <a:p>
            <a:pPr lvl="0" rtl="0">
              <a:buNone/>
            </a:pPr>
            <a:r>
              <a:rPr lang="en" sz="1800" b="1">
                <a:solidFill>
                  <a:srgbClr val="000000"/>
                </a:solidFill>
              </a:rPr>
              <a:t> general relativity  </a:t>
            </a:r>
          </a:p>
          <a:p>
            <a:pPr marL="0" lvl="0" indent="0" rtl="0">
              <a:buNone/>
            </a:pPr>
            <a:r>
              <a:rPr lang="en" sz="1800" b="1">
                <a:solidFill>
                  <a:srgbClr val="000000"/>
                </a:solidFill>
              </a:rPr>
              <a:t>-Hawking won a albert Einstein award 1978</a:t>
            </a:r>
          </a:p>
          <a:p>
            <a:pPr marL="0" lvl="0" indent="0" rtl="0">
              <a:buNone/>
            </a:pPr>
            <a:r>
              <a:rPr lang="en" sz="1800" b="1">
                <a:solidFill>
                  <a:srgbClr val="000000"/>
                </a:solidFill>
              </a:rPr>
              <a:t>the Albert Einstein award was an award for </a:t>
            </a:r>
          </a:p>
          <a:p>
            <a:pPr marL="0" lvl="0" indent="0" rtl="0">
              <a:buNone/>
            </a:pPr>
            <a:r>
              <a:rPr lang="en" sz="1800" b="1">
                <a:solidFill>
                  <a:srgbClr val="000000"/>
                </a:solidFill>
              </a:rPr>
              <a:t>theoretical physics.</a:t>
            </a:r>
          </a:p>
        </p:txBody>
      </p:sp>
      <p:pic>
        <p:nvPicPr>
          <p:cNvPr id="644" name="Shape 644"/>
          <p:cNvPicPr preferRelativeResize="0"/>
          <p:nvPr/>
        </p:nvPicPr>
        <p:blipFill>
          <a:blip r:embed="rId3"/>
          <a:stretch>
            <a:fillRect/>
          </a:stretch>
        </p:blipFill>
        <p:spPr>
          <a:xfrm>
            <a:off x="6082400" y="1266275"/>
            <a:ext cx="3061600" cy="3877149"/>
          </a:xfrm>
          <a:prstGeom prst="rect">
            <a:avLst/>
          </a:prstGeom>
          <a:noFill/>
          <a:ln>
            <a:noFill/>
          </a:ln>
        </p:spPr>
      </p:pic>
    </p:spTree>
  </p:cSld>
  <p:clrMapOvr>
    <a:masterClrMapping/>
  </p:clrMapOvr>
  <p:transition xmlns:p14="http://schemas.microsoft.com/office/powerpoint/2010/mai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48"/>
        <p:cNvGrpSpPr/>
        <p:nvPr/>
      </p:nvGrpSpPr>
      <p:grpSpPr>
        <a:xfrm>
          <a:off x="0" y="0"/>
          <a:ext cx="0" cy="0"/>
          <a:chOff x="0" y="0"/>
          <a:chExt cx="0" cy="0"/>
        </a:xfrm>
      </p:grpSpPr>
      <p:sp>
        <p:nvSpPr>
          <p:cNvPr id="649" name="Shape 649"/>
          <p:cNvSpPr txBox="1">
            <a:spLocks noGrp="1"/>
          </p:cNvSpPr>
          <p:nvPr>
            <p:ph type="ctrTitle"/>
          </p:nvPr>
        </p:nvSpPr>
        <p:spPr>
          <a:xfrm>
            <a:off x="70100" y="84825"/>
            <a:ext cx="5740499" cy="812999"/>
          </a:xfrm>
          <a:prstGeom prst="rect">
            <a:avLst/>
          </a:prstGeom>
        </p:spPr>
        <p:txBody>
          <a:bodyPr lIns="91425" tIns="91425" rIns="91425" bIns="91425" anchor="b" anchorCtr="0">
            <a:noAutofit/>
          </a:bodyPr>
          <a:lstStyle/>
          <a:p>
            <a:pPr>
              <a:buNone/>
            </a:pPr>
            <a:r>
              <a:rPr lang="en"/>
              <a:t>Steve Jobs</a:t>
            </a:r>
          </a:p>
        </p:txBody>
      </p:sp>
      <p:sp>
        <p:nvSpPr>
          <p:cNvPr id="650" name="Shape 650"/>
          <p:cNvSpPr txBox="1">
            <a:spLocks noGrp="1"/>
          </p:cNvSpPr>
          <p:nvPr>
            <p:ph type="subTitle" idx="1"/>
          </p:nvPr>
        </p:nvSpPr>
        <p:spPr>
          <a:xfrm>
            <a:off x="108500" y="937150"/>
            <a:ext cx="5663699" cy="3989099"/>
          </a:xfrm>
          <a:prstGeom prst="rect">
            <a:avLst/>
          </a:prstGeom>
        </p:spPr>
        <p:txBody>
          <a:bodyPr lIns="91425" tIns="91425" rIns="91425" bIns="91425" anchor="t" anchorCtr="0">
            <a:noAutofit/>
          </a:bodyPr>
          <a:lstStyle/>
          <a:p>
            <a:pPr marL="457200" lvl="0" indent="-381000" algn="l" rtl="0">
              <a:buClr>
                <a:schemeClr val="lt1"/>
              </a:buClr>
              <a:buSzPct val="133333"/>
              <a:buFont typeface="Calibri"/>
              <a:buChar char="●"/>
            </a:pPr>
            <a:r>
              <a:rPr lang="en" sz="1800">
                <a:solidFill>
                  <a:srgbClr val="00FF00"/>
                </a:solidFill>
                <a:latin typeface="Calibri"/>
                <a:ea typeface="Calibri"/>
                <a:cs typeface="Calibri"/>
                <a:sym typeface="Calibri"/>
              </a:rPr>
              <a:t>Born February 24 1955,died October 5 2011</a:t>
            </a:r>
          </a:p>
          <a:p>
            <a:pPr marL="457200" lvl="0" indent="-342900" algn="l" rtl="0">
              <a:buClr>
                <a:schemeClr val="lt1"/>
              </a:buClr>
              <a:buSzPct val="100000"/>
              <a:buFont typeface="Calibri"/>
              <a:buChar char="●"/>
            </a:pPr>
            <a:r>
              <a:rPr lang="en" sz="1800">
                <a:solidFill>
                  <a:srgbClr val="00FF00"/>
                </a:solidFill>
                <a:latin typeface="Calibri"/>
                <a:ea typeface="Calibri"/>
                <a:cs typeface="Calibri"/>
                <a:sym typeface="Calibri"/>
              </a:rPr>
              <a:t>Occupation/famous for: Co-Founded apple made iPhones,iPods,Laptops,iPads,Macbooks iTunes and App Store</a:t>
            </a:r>
          </a:p>
          <a:p>
            <a:pPr marL="457200" lvl="0" indent="-342900" algn="l" rtl="0">
              <a:buClr>
                <a:srgbClr val="00FF00"/>
              </a:buClr>
              <a:buSzPct val="100000"/>
              <a:buFont typeface="Calibri"/>
              <a:buChar char="●"/>
            </a:pPr>
            <a:r>
              <a:rPr lang="en" sz="1800">
                <a:solidFill>
                  <a:srgbClr val="00FF00"/>
                </a:solidFill>
                <a:latin typeface="Calibri"/>
                <a:ea typeface="Calibri"/>
                <a:cs typeface="Calibri"/>
                <a:sym typeface="Calibri"/>
              </a:rPr>
              <a:t>Steve lived in San Francisco,California</a:t>
            </a:r>
          </a:p>
          <a:p>
            <a:pPr marL="457200" lvl="0" indent="-342900" algn="l" rtl="0">
              <a:buClr>
                <a:srgbClr val="00FF00"/>
              </a:buClr>
              <a:buSzPct val="100000"/>
              <a:buFont typeface="Calibri"/>
              <a:buChar char="●"/>
            </a:pPr>
            <a:r>
              <a:rPr lang="en" sz="1800">
                <a:solidFill>
                  <a:srgbClr val="00FF00"/>
                </a:solidFill>
                <a:latin typeface="Calibri"/>
                <a:ea typeface="Calibri"/>
                <a:cs typeface="Calibri"/>
                <a:sym typeface="Calibri"/>
              </a:rPr>
              <a:t>Steve original dream job was to be a monk</a:t>
            </a:r>
          </a:p>
          <a:p>
            <a:pPr marL="457200" lvl="0" indent="-342900" algn="l" rtl="0">
              <a:buClr>
                <a:srgbClr val="00FF00"/>
              </a:buClr>
              <a:buSzPct val="100000"/>
              <a:buFont typeface="Calibri"/>
              <a:buChar char="●"/>
            </a:pPr>
            <a:r>
              <a:rPr lang="en" sz="1800">
                <a:solidFill>
                  <a:srgbClr val="00FF00"/>
                </a:solidFill>
                <a:latin typeface="Calibri"/>
                <a:ea typeface="Calibri"/>
                <a:cs typeface="Calibri"/>
                <a:sym typeface="Calibri"/>
              </a:rPr>
              <a:t>Steve was adopted</a:t>
            </a:r>
          </a:p>
          <a:p>
            <a:pPr marL="457200" lvl="0" indent="-342900" algn="l" rtl="0">
              <a:buClr>
                <a:srgbClr val="00FF00"/>
              </a:buClr>
              <a:buSzPct val="100000"/>
              <a:buFont typeface="Calibri"/>
              <a:buChar char="●"/>
            </a:pPr>
            <a:r>
              <a:rPr lang="en" sz="1800">
                <a:solidFill>
                  <a:srgbClr val="00FF00"/>
                </a:solidFill>
                <a:latin typeface="Calibri"/>
                <a:ea typeface="Calibri"/>
                <a:cs typeface="Calibri"/>
                <a:sym typeface="Calibri"/>
              </a:rPr>
              <a:t>Steve dropped out of college</a:t>
            </a:r>
          </a:p>
        </p:txBody>
      </p:sp>
      <p:pic>
        <p:nvPicPr>
          <p:cNvPr id="651" name="Shape 651"/>
          <p:cNvPicPr preferRelativeResize="0"/>
          <p:nvPr/>
        </p:nvPicPr>
        <p:blipFill>
          <a:blip r:embed="rId3"/>
          <a:stretch>
            <a:fillRect/>
          </a:stretch>
        </p:blipFill>
        <p:spPr>
          <a:xfrm>
            <a:off x="5810600" y="937150"/>
            <a:ext cx="3333300" cy="3269190"/>
          </a:xfrm>
          <a:prstGeom prst="rect">
            <a:avLst/>
          </a:prstGeom>
          <a:noFill/>
          <a:ln>
            <a:noFill/>
          </a:ln>
        </p:spPr>
      </p:pic>
      <p:cxnSp>
        <p:nvCxnSpPr>
          <p:cNvPr id="652" name="Shape 652"/>
          <p:cNvCxnSpPr>
            <a:stCxn id="653" idx="0"/>
            <a:endCxn id="653" idx="0"/>
          </p:cNvCxnSpPr>
          <p:nvPr/>
        </p:nvCxnSpPr>
        <p:spPr>
          <a:xfrm>
            <a:off x="974825" y="1552025"/>
            <a:ext cx="51300" cy="64200"/>
          </a:xfrm>
          <a:prstGeom prst="straightConnector1">
            <a:avLst/>
          </a:prstGeom>
          <a:noFill/>
          <a:ln w="19050" cap="flat">
            <a:solidFill>
              <a:schemeClr val="dk2"/>
            </a:solidFill>
            <a:prstDash val="solid"/>
            <a:round/>
            <a:headEnd type="none" w="lg" len="lg"/>
            <a:tailEnd type="none" w="lg" len="lg"/>
          </a:ln>
        </p:spPr>
      </p:cxnSp>
    </p:spTree>
  </p:cSld>
  <p:clrMapOvr>
    <a:masterClrMapping/>
  </p:clrMapOvr>
  <p:transition xmlns:p14="http://schemas.microsoft.com/office/powerpoint/2010/mai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57"/>
        <p:cNvGrpSpPr/>
        <p:nvPr/>
      </p:nvGrpSpPr>
      <p:grpSpPr>
        <a:xfrm>
          <a:off x="0" y="0"/>
          <a:ext cx="0" cy="0"/>
          <a:chOff x="0" y="0"/>
          <a:chExt cx="0" cy="0"/>
        </a:xfrm>
      </p:grpSpPr>
      <p:sp>
        <p:nvSpPr>
          <p:cNvPr id="658" name="Shape 658"/>
          <p:cNvSpPr txBox="1">
            <a:spLocks noGrp="1"/>
          </p:cNvSpPr>
          <p:nvPr>
            <p:ph type="title"/>
          </p:nvPr>
        </p:nvSpPr>
        <p:spPr>
          <a:xfrm>
            <a:off x="707125" y="192828"/>
            <a:ext cx="8229600" cy="857400"/>
          </a:xfrm>
          <a:prstGeom prst="rect">
            <a:avLst/>
          </a:prstGeom>
        </p:spPr>
        <p:txBody>
          <a:bodyPr lIns="91425" tIns="91425" rIns="91425" bIns="91425" anchor="b" anchorCtr="0">
            <a:noAutofit/>
          </a:bodyPr>
          <a:lstStyle/>
          <a:p>
            <a:pPr marL="457200" lvl="0" indent="457200" rtl="0">
              <a:buNone/>
            </a:pPr>
            <a:r>
              <a:rPr lang="en" sz="3000" u="sng">
                <a:solidFill>
                  <a:srgbClr val="666666"/>
                </a:solidFill>
              </a:rPr>
              <a:t>Winston Churchill</a:t>
            </a:r>
            <a:r>
              <a:rPr lang="en" sz="2400">
                <a:solidFill>
                  <a:srgbClr val="666666"/>
                </a:solidFill>
              </a:rPr>
              <a:t> </a:t>
            </a:r>
            <a:r>
              <a:rPr lang="en" sz="2000">
                <a:solidFill>
                  <a:srgbClr val="666666"/>
                </a:solidFill>
              </a:rPr>
              <a:t>By Jason Haims</a:t>
            </a:r>
          </a:p>
        </p:txBody>
      </p:sp>
      <p:sp>
        <p:nvSpPr>
          <p:cNvPr id="659" name="Shape 659"/>
          <p:cNvSpPr txBox="1">
            <a:spLocks noGrp="1"/>
          </p:cNvSpPr>
          <p:nvPr>
            <p:ph type="body" idx="1"/>
          </p:nvPr>
        </p:nvSpPr>
        <p:spPr>
          <a:xfrm>
            <a:off x="302550" y="933975"/>
            <a:ext cx="8305500" cy="3842099"/>
          </a:xfrm>
          <a:prstGeom prst="rect">
            <a:avLst/>
          </a:prstGeom>
        </p:spPr>
        <p:txBody>
          <a:bodyPr lIns="91425" tIns="91425" rIns="91425" bIns="91425" anchor="t" anchorCtr="0">
            <a:noAutofit/>
          </a:bodyPr>
          <a:lstStyle/>
          <a:p>
            <a:pPr lvl="0" rtl="0">
              <a:buNone/>
            </a:pPr>
            <a:r>
              <a:rPr lang="en" sz="1800" i="1">
                <a:solidFill>
                  <a:srgbClr val="FF0000"/>
                </a:solidFill>
              </a:rPr>
              <a:t>Winston Leonard Spencer Churchill, was born on November 30 1874.  From age 2-6, he lived Dublin Ireland. It has been claimed that the young Churchill first developed his fascination with military matters from watching the many parades pass by the Vice Regal Lodge. In 1893, he applied to attend the Royal Military College, Sandhurst. In laters years he became prime minister of Great Britain. He helped Britain stand against Hitler and stood up to the Germans in WW2! Unfortunately, he died on January,24 1965.</a:t>
            </a:r>
          </a:p>
        </p:txBody>
      </p:sp>
      <p:pic>
        <p:nvPicPr>
          <p:cNvPr id="660" name="Shape 660"/>
          <p:cNvPicPr preferRelativeResize="0"/>
          <p:nvPr/>
        </p:nvPicPr>
        <p:blipFill>
          <a:blip r:embed="rId3"/>
          <a:stretch>
            <a:fillRect/>
          </a:stretch>
        </p:blipFill>
        <p:spPr>
          <a:xfrm>
            <a:off x="6120375" y="2770375"/>
            <a:ext cx="2924725" cy="2373124"/>
          </a:xfrm>
          <a:prstGeom prst="rect">
            <a:avLst/>
          </a:prstGeom>
          <a:noFill/>
          <a:ln>
            <a:noFill/>
          </a:ln>
        </p:spPr>
      </p:pic>
    </p:spTree>
  </p:cSld>
  <p:clrMapOvr>
    <a:masterClrMapping/>
  </p:clrMapOvr>
  <p:transition xmlns:p14="http://schemas.microsoft.com/office/powerpoint/2010/mai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64"/>
        <p:cNvGrpSpPr/>
        <p:nvPr/>
      </p:nvGrpSpPr>
      <p:grpSpPr>
        <a:xfrm>
          <a:off x="0" y="0"/>
          <a:ext cx="0" cy="0"/>
          <a:chOff x="0" y="0"/>
          <a:chExt cx="0" cy="0"/>
        </a:xfrm>
      </p:grpSpPr>
      <p:sp>
        <p:nvSpPr>
          <p:cNvPr id="665" name="Shape 665"/>
          <p:cNvSpPr txBox="1">
            <a:spLocks noGrp="1"/>
          </p:cNvSpPr>
          <p:nvPr>
            <p:ph type="title"/>
          </p:nvPr>
        </p:nvSpPr>
        <p:spPr>
          <a:xfrm>
            <a:off x="457200" y="205978"/>
            <a:ext cx="8229600" cy="857400"/>
          </a:xfrm>
          <a:prstGeom prst="rect">
            <a:avLst/>
          </a:prstGeom>
          <a:noFill/>
        </p:spPr>
        <p:txBody>
          <a:bodyPr lIns="91425" tIns="91425" rIns="91425" bIns="91425" anchor="b" anchorCtr="0">
            <a:noAutofit/>
          </a:bodyPr>
          <a:lstStyle/>
          <a:p>
            <a:pPr>
              <a:buNone/>
            </a:pPr>
            <a:r>
              <a:rPr lang="en" sz="6000"/>
              <a:t>Jackie Robinson</a:t>
            </a:r>
          </a:p>
        </p:txBody>
      </p:sp>
      <p:sp>
        <p:nvSpPr>
          <p:cNvPr id="666" name="Shape 666"/>
          <p:cNvSpPr txBox="1">
            <a:spLocks noGrp="1"/>
          </p:cNvSpPr>
          <p:nvPr>
            <p:ph type="body" idx="1"/>
          </p:nvPr>
        </p:nvSpPr>
        <p:spPr>
          <a:xfrm>
            <a:off x="521175" y="1200150"/>
            <a:ext cx="8229600" cy="3630300"/>
          </a:xfrm>
          <a:prstGeom prst="rect">
            <a:avLst/>
          </a:prstGeom>
        </p:spPr>
        <p:txBody>
          <a:bodyPr lIns="91425" tIns="91425" rIns="91425" bIns="91425" anchor="t" anchorCtr="0">
            <a:noAutofit/>
          </a:bodyPr>
          <a:lstStyle/>
          <a:p>
            <a:pPr lvl="0" algn="just" rtl="0">
              <a:buNone/>
            </a:pPr>
            <a:r>
              <a:rPr lang="en" sz="1800">
                <a:solidFill>
                  <a:srgbClr val="38761D"/>
                </a:solidFill>
              </a:rPr>
              <a:t>Jackie Robinson was born on January 31, 1919 in Cairo,Georgia,U.S.A. He died on  October 24, 1972 in Stamford, Connecticut, U.S.A.  Jackie Robinson broke the color line which means now both blacks and whites can play Ameican baseball.  Jackie was a Member of the National Baseball Hall of Fame.  He also batted right and threw right.</a:t>
            </a:r>
          </a:p>
        </p:txBody>
      </p:sp>
      <p:pic>
        <p:nvPicPr>
          <p:cNvPr id="667" name="Shape 667"/>
          <p:cNvPicPr preferRelativeResize="0"/>
          <p:nvPr/>
        </p:nvPicPr>
        <p:blipFill>
          <a:blip r:embed="rId3"/>
          <a:stretch>
            <a:fillRect/>
          </a:stretch>
        </p:blipFill>
        <p:spPr>
          <a:xfrm>
            <a:off x="5133600" y="2473375"/>
            <a:ext cx="3200950" cy="2503474"/>
          </a:xfrm>
          <a:prstGeom prst="rect">
            <a:avLst/>
          </a:prstGeom>
          <a:noFill/>
          <a:ln>
            <a:noFill/>
          </a:ln>
        </p:spPr>
      </p:pic>
    </p:spTree>
  </p:cSld>
  <p:clrMapOvr>
    <a:masterClrMapping/>
  </p:clrMapOvr>
  <p:transition xmlns:p14="http://schemas.microsoft.com/office/powerpoint/2010/main" spd="slow">
    <p:cut/>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671"/>
        <p:cNvGrpSpPr/>
        <p:nvPr/>
      </p:nvGrpSpPr>
      <p:grpSpPr>
        <a:xfrm>
          <a:off x="0" y="0"/>
          <a:ext cx="0" cy="0"/>
          <a:chOff x="0" y="0"/>
          <a:chExt cx="0" cy="0"/>
        </a:xfrm>
      </p:grpSpPr>
      <p:sp>
        <p:nvSpPr>
          <p:cNvPr id="672" name="Shape 672"/>
          <p:cNvSpPr txBox="1">
            <a:spLocks noGrp="1"/>
          </p:cNvSpPr>
          <p:nvPr>
            <p:ph type="ctrTitle"/>
          </p:nvPr>
        </p:nvSpPr>
        <p:spPr>
          <a:xfrm>
            <a:off x="1330225" y="988150"/>
            <a:ext cx="6765000" cy="329400"/>
          </a:xfrm>
          <a:prstGeom prst="rect">
            <a:avLst/>
          </a:prstGeom>
        </p:spPr>
        <p:txBody>
          <a:bodyPr lIns="91425" tIns="91425" rIns="91425" bIns="91425" anchor="b" anchorCtr="0">
            <a:noAutofit/>
          </a:bodyPr>
          <a:lstStyle/>
          <a:p>
            <a:pPr marL="457200" lvl="0" indent="-342900">
              <a:buClr>
                <a:schemeClr val="lt1"/>
              </a:buClr>
              <a:buSzPct val="100000"/>
              <a:buFont typeface="Arial"/>
              <a:buChar char="❖"/>
            </a:pPr>
            <a:r>
              <a:rPr lang="en" sz="1800"/>
              <a:t>Vera Wang was born on June 27, 1949 in New York City. The daughter of affluent Chinese immigrants.She is 64.</a:t>
            </a:r>
          </a:p>
        </p:txBody>
      </p:sp>
      <p:sp>
        <p:nvSpPr>
          <p:cNvPr id="673" name="Shape 673"/>
          <p:cNvSpPr txBox="1"/>
          <p:nvPr/>
        </p:nvSpPr>
        <p:spPr>
          <a:xfrm>
            <a:off x="1720325" y="1317550"/>
            <a:ext cx="5294999" cy="864599"/>
          </a:xfrm>
          <a:prstGeom prst="rect">
            <a:avLst/>
          </a:prstGeom>
        </p:spPr>
        <p:txBody>
          <a:bodyPr lIns="91425" tIns="91425" rIns="91425" bIns="91425" anchor="t" anchorCtr="0">
            <a:noAutofit/>
          </a:bodyPr>
          <a:lstStyle/>
          <a:p>
            <a:pPr marL="457200" lvl="0" indent="-342900" rtl="0">
              <a:buClr>
                <a:schemeClr val="lt1"/>
              </a:buClr>
              <a:buSzPct val="100000"/>
              <a:buFont typeface="Arial"/>
              <a:buChar char="❖"/>
            </a:pPr>
            <a:r>
              <a:rPr lang="en" sz="1800">
                <a:solidFill>
                  <a:schemeClr val="lt1"/>
                </a:solidFill>
              </a:rPr>
              <a:t>Vera Wang’s occupations are an entrepreneur and a fashion designer.</a:t>
            </a:r>
          </a:p>
          <a:p>
            <a:endParaRPr lang="en" sz="1800">
              <a:solidFill>
                <a:schemeClr val="lt1"/>
              </a:solidFill>
            </a:endParaRPr>
          </a:p>
          <a:p>
            <a:endParaRPr lang="en" sz="1800">
              <a:solidFill>
                <a:schemeClr val="lt1"/>
              </a:solidFill>
            </a:endParaRPr>
          </a:p>
          <a:p>
            <a:endParaRPr lang="en" sz="1800">
              <a:solidFill>
                <a:schemeClr val="lt1"/>
              </a:solidFill>
            </a:endParaRPr>
          </a:p>
          <a:p>
            <a:pPr lvl="0">
              <a:buNone/>
            </a:pPr>
            <a:r>
              <a:rPr lang="en" sz="1800">
                <a:solidFill>
                  <a:schemeClr val="lt1"/>
                </a:solidFill>
              </a:rPr>
              <a:t>		</a:t>
            </a:r>
          </a:p>
        </p:txBody>
      </p:sp>
      <p:pic>
        <p:nvPicPr>
          <p:cNvPr id="674" name="Shape 674"/>
          <p:cNvPicPr preferRelativeResize="0"/>
          <p:nvPr/>
        </p:nvPicPr>
        <p:blipFill>
          <a:blip r:embed="rId3"/>
          <a:stretch>
            <a:fillRect/>
          </a:stretch>
        </p:blipFill>
        <p:spPr>
          <a:xfrm>
            <a:off x="3812900" y="108450"/>
            <a:ext cx="2240524" cy="405100"/>
          </a:xfrm>
          <a:prstGeom prst="rect">
            <a:avLst/>
          </a:prstGeom>
          <a:noFill/>
          <a:ln>
            <a:noFill/>
          </a:ln>
        </p:spPr>
      </p:pic>
      <p:sp>
        <p:nvSpPr>
          <p:cNvPr id="675" name="Shape 675"/>
          <p:cNvSpPr txBox="1"/>
          <p:nvPr/>
        </p:nvSpPr>
        <p:spPr>
          <a:xfrm>
            <a:off x="2571750" y="2065050"/>
            <a:ext cx="3156299" cy="457200"/>
          </a:xfrm>
          <a:prstGeom prst="rect">
            <a:avLst/>
          </a:prstGeom>
        </p:spPr>
        <p:txBody>
          <a:bodyPr lIns="91425" tIns="91425" rIns="91425" bIns="91425" anchor="t" anchorCtr="0">
            <a:noAutofit/>
          </a:bodyPr>
          <a:lstStyle/>
          <a:p>
            <a:endParaRPr/>
          </a:p>
        </p:txBody>
      </p:sp>
      <p:pic>
        <p:nvPicPr>
          <p:cNvPr id="676" name="Shape 676"/>
          <p:cNvPicPr preferRelativeResize="0"/>
          <p:nvPr/>
        </p:nvPicPr>
        <p:blipFill>
          <a:blip r:embed="rId4"/>
          <a:stretch>
            <a:fillRect/>
          </a:stretch>
        </p:blipFill>
        <p:spPr>
          <a:xfrm>
            <a:off x="6880050" y="2837800"/>
            <a:ext cx="2240525" cy="2373375"/>
          </a:xfrm>
          <a:prstGeom prst="rect">
            <a:avLst/>
          </a:prstGeom>
          <a:noFill/>
          <a:ln>
            <a:noFill/>
          </a:ln>
        </p:spPr>
      </p:pic>
      <p:sp>
        <p:nvSpPr>
          <p:cNvPr id="677" name="Shape 677"/>
          <p:cNvSpPr txBox="1"/>
          <p:nvPr/>
        </p:nvSpPr>
        <p:spPr>
          <a:xfrm>
            <a:off x="3005550" y="1976325"/>
            <a:ext cx="3874499" cy="1625999"/>
          </a:xfrm>
          <a:prstGeom prst="rect">
            <a:avLst/>
          </a:prstGeom>
        </p:spPr>
        <p:txBody>
          <a:bodyPr lIns="91425" tIns="91425" rIns="91425" bIns="91425" anchor="t" anchorCtr="0">
            <a:noAutofit/>
          </a:bodyPr>
          <a:lstStyle/>
          <a:p>
            <a:pPr lvl="0" indent="457200" rtl="0">
              <a:buNone/>
            </a:pPr>
            <a:r>
              <a:rPr lang="en" sz="1800" u="sng">
                <a:solidFill>
                  <a:schemeClr val="lt1"/>
                </a:solidFill>
              </a:rPr>
              <a:t>Interesting Facts</a:t>
            </a:r>
          </a:p>
          <a:p>
            <a:pPr marL="457200" lvl="0" indent="-342900" rtl="0">
              <a:buClr>
                <a:schemeClr val="lt1"/>
              </a:buClr>
              <a:buSzPct val="100000"/>
              <a:buFont typeface="Arial"/>
              <a:buAutoNum type="arabicPeriod"/>
            </a:pPr>
            <a:r>
              <a:rPr lang="en" sz="1800">
                <a:solidFill>
                  <a:schemeClr val="lt1"/>
                </a:solidFill>
              </a:rPr>
              <a:t>Vera Wangs full name is Vera Ellen Wang</a:t>
            </a:r>
          </a:p>
          <a:p>
            <a:pPr marL="457200" lvl="0" indent="-342900" rtl="0">
              <a:buClr>
                <a:schemeClr val="lt1"/>
              </a:buClr>
              <a:buSzPct val="100000"/>
              <a:buFont typeface="Arial"/>
              <a:buAutoNum type="arabicPeriod"/>
            </a:pPr>
            <a:r>
              <a:rPr lang="en" sz="1800">
                <a:solidFill>
                  <a:schemeClr val="lt1"/>
                </a:solidFill>
              </a:rPr>
              <a:t>Vera Wang is arguably the most prominent designer of bridal wear in America. </a:t>
            </a:r>
          </a:p>
          <a:p>
            <a:pPr marL="457200" lvl="0" indent="-342900" rtl="0">
              <a:buClr>
                <a:schemeClr val="lt1"/>
              </a:buClr>
              <a:buSzPct val="100000"/>
              <a:buFont typeface="Arial"/>
              <a:buAutoNum type="arabicPeriod"/>
            </a:pPr>
            <a:r>
              <a:rPr lang="en" sz="1800">
                <a:solidFill>
                  <a:schemeClr val="lt1"/>
                </a:solidFill>
              </a:rPr>
              <a:t>Vera Wang is best known for balancing modern designs with traditional elegance.</a:t>
            </a:r>
          </a:p>
          <a:p>
            <a:pPr marL="457200" lvl="0" indent="-342900" rtl="0">
              <a:buClr>
                <a:schemeClr val="lt1"/>
              </a:buClr>
              <a:buSzPct val="100000"/>
              <a:buFont typeface="Arial"/>
              <a:buAutoNum type="arabicPeriod"/>
            </a:pPr>
            <a:r>
              <a:rPr lang="en" sz="1800">
                <a:solidFill>
                  <a:schemeClr val="lt1"/>
                </a:solidFill>
              </a:rPr>
              <a:t>Vera Wang was a former dancer and ice skater.</a:t>
            </a:r>
          </a:p>
        </p:txBody>
      </p:sp>
    </p:spTree>
  </p:cSld>
  <p:clrMapOvr>
    <a:masterClrMapping/>
  </p:clrMapOvr>
  <p:transition xmlns:p14="http://schemas.microsoft.com/office/powerpoint/2010/mai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81"/>
        <p:cNvGrpSpPr/>
        <p:nvPr/>
      </p:nvGrpSpPr>
      <p:grpSpPr>
        <a:xfrm>
          <a:off x="0" y="0"/>
          <a:ext cx="0" cy="0"/>
          <a:chOff x="0" y="0"/>
          <a:chExt cx="0" cy="0"/>
        </a:xfrm>
      </p:grpSpPr>
      <p:sp>
        <p:nvSpPr>
          <p:cNvPr id="682" name="Shape 682"/>
          <p:cNvSpPr txBox="1">
            <a:spLocks noGrp="1"/>
          </p:cNvSpPr>
          <p:nvPr>
            <p:ph type="ctrTitle"/>
          </p:nvPr>
        </p:nvSpPr>
        <p:spPr>
          <a:xfrm>
            <a:off x="209525" y="0"/>
            <a:ext cx="3706199" cy="1280699"/>
          </a:xfrm>
          <a:prstGeom prst="rect">
            <a:avLst/>
          </a:prstGeom>
        </p:spPr>
        <p:txBody>
          <a:bodyPr lIns="91425" tIns="91425" rIns="91425" bIns="91425" anchor="b" anchorCtr="0">
            <a:noAutofit/>
          </a:bodyPr>
          <a:lstStyle/>
          <a:p>
            <a:pPr>
              <a:buNone/>
            </a:pPr>
            <a:r>
              <a:rPr lang="en"/>
              <a:t>Pocahontas</a:t>
            </a:r>
          </a:p>
        </p:txBody>
      </p:sp>
      <p:sp>
        <p:nvSpPr>
          <p:cNvPr id="683" name="Shape 683"/>
          <p:cNvSpPr txBox="1">
            <a:spLocks noGrp="1"/>
          </p:cNvSpPr>
          <p:nvPr>
            <p:ph type="subTitle" idx="1"/>
          </p:nvPr>
        </p:nvSpPr>
        <p:spPr>
          <a:xfrm>
            <a:off x="209525" y="1280700"/>
            <a:ext cx="4295700" cy="1723799"/>
          </a:xfrm>
          <a:prstGeom prst="rect">
            <a:avLst/>
          </a:prstGeom>
        </p:spPr>
        <p:txBody>
          <a:bodyPr lIns="91425" tIns="91425" rIns="91425" bIns="91425" anchor="t" anchorCtr="0">
            <a:noAutofit/>
          </a:bodyPr>
          <a:lstStyle/>
          <a:p>
            <a:pPr lvl="0" rtl="0">
              <a:buNone/>
            </a:pPr>
            <a:r>
              <a:rPr lang="en" sz="1300"/>
              <a:t>Pocahontas birth was unknown. She is famous for marrying an EnglishMan, who was called Captain John Smith.  She was the daughter of Powhatan. Powhatan wanted to execute Captain John Smith. So then Pocahontas saved John and without Pocahontas, Powhatan would have destroyed the Englishmen’s village. She lived in Jamestown, Virginia.</a:t>
            </a:r>
          </a:p>
          <a:p>
            <a:endParaRPr lang="en" sz="1300"/>
          </a:p>
          <a:p>
            <a:endParaRPr lang="en" sz="1300"/>
          </a:p>
          <a:p>
            <a:endParaRPr lang="en" sz="1300"/>
          </a:p>
          <a:p>
            <a:endParaRPr lang="en" sz="1300"/>
          </a:p>
        </p:txBody>
      </p:sp>
      <p:pic>
        <p:nvPicPr>
          <p:cNvPr id="684" name="Shape 684"/>
          <p:cNvPicPr preferRelativeResize="0"/>
          <p:nvPr/>
        </p:nvPicPr>
        <p:blipFill>
          <a:blip r:embed="rId3"/>
          <a:stretch>
            <a:fillRect/>
          </a:stretch>
        </p:blipFill>
        <p:spPr>
          <a:xfrm>
            <a:off x="1344773" y="3100448"/>
            <a:ext cx="2421025" cy="1830525"/>
          </a:xfrm>
          <a:prstGeom prst="rect">
            <a:avLst/>
          </a:prstGeom>
          <a:noFill/>
          <a:ln>
            <a:noFill/>
          </a:ln>
        </p:spPr>
      </p:pic>
      <p:sp>
        <p:nvSpPr>
          <p:cNvPr id="685" name="Shape 685"/>
          <p:cNvSpPr txBox="1"/>
          <p:nvPr/>
        </p:nvSpPr>
        <p:spPr>
          <a:xfrm>
            <a:off x="4438850" y="177350"/>
            <a:ext cx="2316000" cy="2243099"/>
          </a:xfrm>
          <a:prstGeom prst="rect">
            <a:avLst/>
          </a:prstGeom>
          <a:ln w="9525" cap="flat">
            <a:solidFill>
              <a:srgbClr val="000000"/>
            </a:solidFill>
            <a:prstDash val="lgDashDot"/>
            <a:round/>
            <a:headEnd type="none" w="med" len="med"/>
            <a:tailEnd type="none" w="med" len="med"/>
          </a:ln>
        </p:spPr>
        <p:txBody>
          <a:bodyPr lIns="91425" tIns="91425" rIns="91425" bIns="91425" anchor="t" anchorCtr="0">
            <a:noAutofit/>
          </a:bodyPr>
          <a:lstStyle/>
          <a:p>
            <a:pPr lvl="0" rtl="0">
              <a:buNone/>
            </a:pPr>
            <a:r>
              <a:rPr lang="en"/>
              <a:t>Interesting facts</a:t>
            </a:r>
          </a:p>
          <a:p>
            <a:endParaRPr lang="en"/>
          </a:p>
          <a:p>
            <a:pPr lvl="0" rtl="0">
              <a:buNone/>
            </a:pPr>
            <a:r>
              <a:rPr lang="en"/>
              <a:t>Pocahontas Father the Chief Powhatan, had many wives.</a:t>
            </a:r>
          </a:p>
          <a:p>
            <a:endParaRPr lang="en"/>
          </a:p>
          <a:p>
            <a:pPr lvl="0" rtl="0">
              <a:buNone/>
            </a:pPr>
            <a:r>
              <a:rPr lang="en"/>
              <a:t>Pocahontas died at Gravesend of unknown causes.</a:t>
            </a:r>
          </a:p>
          <a:p>
            <a:endParaRPr lang="en"/>
          </a:p>
        </p:txBody>
      </p:sp>
      <p:sp>
        <p:nvSpPr>
          <p:cNvPr id="686" name="Shape 686"/>
          <p:cNvSpPr txBox="1"/>
          <p:nvPr/>
        </p:nvSpPr>
        <p:spPr>
          <a:xfrm>
            <a:off x="3765800" y="3805975"/>
            <a:ext cx="1112700" cy="1125000"/>
          </a:xfrm>
          <a:prstGeom prst="rect">
            <a:avLst/>
          </a:prstGeom>
        </p:spPr>
        <p:txBody>
          <a:bodyPr lIns="91425" tIns="91425" rIns="91425" bIns="91425" anchor="t" anchorCtr="0">
            <a:noAutofit/>
          </a:bodyPr>
          <a:lstStyle/>
          <a:p>
            <a:pPr lvl="0" rtl="0">
              <a:buClr>
                <a:srgbClr val="000000"/>
              </a:buClr>
              <a:buSzPct val="100000"/>
              <a:buFont typeface="Arial"/>
              <a:buNone/>
            </a:pPr>
            <a:r>
              <a:rPr lang="en" sz="1100">
                <a:solidFill>
                  <a:schemeClr val="dk2"/>
                </a:solidFill>
                <a:latin typeface="Trebuchet MS"/>
                <a:ea typeface="Trebuchet MS"/>
                <a:cs typeface="Trebuchet MS"/>
                <a:sym typeface="Trebuchet MS"/>
              </a:rPr>
              <a:t>Pocahontas saves John Smith from her father, Powhatan</a:t>
            </a:r>
          </a:p>
          <a:p>
            <a:endParaRPr lang="en" sz="1100">
              <a:solidFill>
                <a:schemeClr val="dk2"/>
              </a:solidFill>
              <a:latin typeface="Trebuchet MS"/>
              <a:ea typeface="Trebuchet MS"/>
              <a:cs typeface="Trebuchet MS"/>
              <a:sym typeface="Trebuchet MS"/>
            </a:endParaRP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41"/>
        <p:cNvGrpSpPr/>
        <p:nvPr/>
      </p:nvGrpSpPr>
      <p:grpSpPr>
        <a:xfrm>
          <a:off x="0" y="0"/>
          <a:ext cx="0" cy="0"/>
          <a:chOff x="0" y="0"/>
          <a:chExt cx="0" cy="0"/>
        </a:xfrm>
      </p:grpSpPr>
      <p:sp>
        <p:nvSpPr>
          <p:cNvPr id="542" name="Shape 542"/>
          <p:cNvSpPr txBox="1">
            <a:spLocks noGrp="1"/>
          </p:cNvSpPr>
          <p:nvPr>
            <p:ph type="body" idx="1"/>
          </p:nvPr>
        </p:nvSpPr>
        <p:spPr>
          <a:xfrm>
            <a:off x="804273" y="1159322"/>
            <a:ext cx="7831799" cy="3741299"/>
          </a:xfrm>
          <a:prstGeom prst="rect">
            <a:avLst/>
          </a:prstGeom>
        </p:spPr>
        <p:txBody>
          <a:bodyPr lIns="91425" tIns="91425" rIns="91425" bIns="91425" anchor="t" anchorCtr="0">
            <a:noAutofit/>
          </a:bodyPr>
          <a:lstStyle/>
          <a:p>
            <a:pPr lvl="0" rtl="0">
              <a:buNone/>
            </a:pPr>
            <a:r>
              <a:rPr lang="en" sz="1800"/>
              <a:t>Born -September, 2, 1948                                                    Christa was a             </a:t>
            </a:r>
          </a:p>
          <a:p>
            <a:pPr lvl="0" rtl="0">
              <a:buNone/>
            </a:pPr>
            <a:r>
              <a:rPr lang="en" sz="1800"/>
              <a:t>Death- January, 28 ,1986 (age of 36)                                   teacher before                                                                                                                                                                       </a:t>
            </a:r>
          </a:p>
          <a:p>
            <a:pPr lvl="0" rtl="0">
              <a:buNone/>
            </a:pPr>
            <a:r>
              <a:rPr lang="en" sz="1800"/>
              <a:t>                                                                                         becoming an                                                                                                                                          </a:t>
            </a:r>
          </a:p>
          <a:p>
            <a:pPr lvl="0" rtl="0">
              <a:buNone/>
            </a:pPr>
            <a:r>
              <a:rPr lang="en" sz="1800"/>
              <a:t>                                                                                        astronaut .</a:t>
            </a:r>
          </a:p>
          <a:p>
            <a:pPr lvl="0" rtl="0">
              <a:buNone/>
            </a:pPr>
            <a:r>
              <a:rPr lang="en" sz="1800"/>
              <a:t>In 1985 Christa was chosen out of                                                                                                                                                                                                    11,00 other participants to go up in space to fulfill her dream of being an astronaut. After one year of training Christa got on the shuttle seconds away from making its way out of our atmosphere. 5,4,3,2,1 blastoff. Before the the shuttle could leave the atmosphere scientists believe that a cooling tile fell off overheating the shuttle to leave it to explode in the air. Christa was killed in the explosion along with the other six people riding with her.    </a:t>
            </a:r>
          </a:p>
          <a:p>
            <a:pPr lvl="0" rtl="0">
              <a:buNone/>
            </a:pPr>
            <a:r>
              <a:rPr lang="en" sz="1800"/>
              <a:t>                                                        </a:t>
            </a:r>
          </a:p>
          <a:p>
            <a:pPr lvl="0" rtl="0">
              <a:buNone/>
            </a:pPr>
            <a:r>
              <a:rPr lang="en" sz="1800"/>
              <a:t>           </a:t>
            </a:r>
          </a:p>
          <a:p>
            <a:endParaRPr lang="en" sz="1800"/>
          </a:p>
          <a:p>
            <a:endParaRPr lang="en" sz="1800"/>
          </a:p>
        </p:txBody>
      </p:sp>
      <p:sp>
        <p:nvSpPr>
          <p:cNvPr id="543" name="Shape 543"/>
          <p:cNvSpPr txBox="1">
            <a:spLocks noGrp="1"/>
          </p:cNvSpPr>
          <p:nvPr>
            <p:ph type="title"/>
          </p:nvPr>
        </p:nvSpPr>
        <p:spPr>
          <a:xfrm>
            <a:off x="854948" y="162403"/>
            <a:ext cx="7831799" cy="857400"/>
          </a:xfrm>
          <a:prstGeom prst="rect">
            <a:avLst/>
          </a:prstGeom>
        </p:spPr>
        <p:txBody>
          <a:bodyPr lIns="91425" tIns="91425" rIns="91425" bIns="91425" anchor="b" anchorCtr="0">
            <a:noAutofit/>
          </a:bodyPr>
          <a:lstStyle/>
          <a:p>
            <a:pPr>
              <a:buNone/>
            </a:pPr>
            <a:r>
              <a:rPr lang="en"/>
              <a:t>Christa Mcauliffe</a:t>
            </a:r>
          </a:p>
        </p:txBody>
      </p:sp>
      <p:pic>
        <p:nvPicPr>
          <p:cNvPr id="544" name="Shape 544"/>
          <p:cNvPicPr preferRelativeResize="0"/>
          <p:nvPr/>
        </p:nvPicPr>
        <p:blipFill>
          <a:blip r:embed="rId3"/>
          <a:stretch>
            <a:fillRect/>
          </a:stretch>
        </p:blipFill>
        <p:spPr>
          <a:xfrm>
            <a:off x="4648875" y="386025"/>
            <a:ext cx="2057400" cy="2571750"/>
          </a:xfrm>
          <a:prstGeom prst="rect">
            <a:avLst/>
          </a:prstGeom>
          <a:noFill/>
          <a:ln>
            <a:noFill/>
          </a:ln>
        </p:spPr>
      </p:pic>
    </p:spTree>
  </p:cSld>
  <p:clrMapOvr>
    <a:masterClrMapping/>
  </p:clrMapOvr>
  <p:transition xmlns:p14="http://schemas.microsoft.com/office/powerpoint/2010/mai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90"/>
        <p:cNvGrpSpPr/>
        <p:nvPr/>
      </p:nvGrpSpPr>
      <p:grpSpPr>
        <a:xfrm>
          <a:off x="0" y="0"/>
          <a:ext cx="0" cy="0"/>
          <a:chOff x="0" y="0"/>
          <a:chExt cx="0" cy="0"/>
        </a:xfrm>
      </p:grpSpPr>
      <p:sp>
        <p:nvSpPr>
          <p:cNvPr id="691" name="Shape 691"/>
          <p:cNvSpPr txBox="1">
            <a:spLocks noGrp="1"/>
          </p:cNvSpPr>
          <p:nvPr>
            <p:ph type="body" idx="1"/>
          </p:nvPr>
        </p:nvSpPr>
        <p:spPr>
          <a:xfrm>
            <a:off x="854950" y="1450650"/>
            <a:ext cx="7632900" cy="3520200"/>
          </a:xfrm>
          <a:prstGeom prst="rect">
            <a:avLst/>
          </a:prstGeom>
          <a:solidFill>
            <a:srgbClr val="000000"/>
          </a:solidFill>
          <a:ln w="9525" cap="flat">
            <a:solidFill>
              <a:srgbClr val="000000"/>
            </a:solidFill>
            <a:prstDash val="solid"/>
            <a:round/>
            <a:headEnd type="none" w="med" len="med"/>
            <a:tailEnd type="none" w="med" len="med"/>
          </a:ln>
        </p:spPr>
        <p:txBody>
          <a:bodyPr lIns="91425" tIns="91425" rIns="91425" bIns="91425" anchor="t" anchorCtr="0">
            <a:noAutofit/>
          </a:bodyPr>
          <a:lstStyle/>
          <a:p>
            <a:pPr lvl="0" rtl="0">
              <a:buNone/>
            </a:pPr>
            <a:r>
              <a:rPr lang="en" sz="1200"/>
              <a:t>Born on February 3rd, 1821, Elizabeth Blackwell  was the first woman to receive a medical degree in the United States. Elizabeth Blackwell was born in a house on Dickson Street in Bristol, England, to Samuel Blackwell, and his wife Hannah Blackwell. The idea to pursue medicine was first planted in Elizabeth’s head by a friend in Cincinnati who was dying of a painful disease… :( This friend expressed the opinion that a female doctor  would have made her treatment much more comfortable. Elizabeth also felt that women would be better doctors because of their motherly instincts. Back in New York City,(where she first had her education…) Elizabeth opened up her own practice. She was faced with adversity, but did manage to get some media support from things  such as the</a:t>
            </a:r>
            <a:r>
              <a:rPr lang="en" sz="1200" b="1" u="sng"/>
              <a:t> New York Tribune.</a:t>
            </a:r>
            <a:r>
              <a:rPr lang="en" sz="1200" baseline="30000"/>
              <a:t> </a:t>
            </a:r>
            <a:r>
              <a:rPr lang="en" sz="1200"/>
              <a:t> In 1852, she began delivering lectures and published </a:t>
            </a:r>
            <a:r>
              <a:rPr lang="en" sz="1200" i="1" u="sng"/>
              <a:t>The Laws of Life with Special Reference to the Physical Education of Girls</a:t>
            </a:r>
            <a:r>
              <a:rPr lang="en" sz="1200" u="sng"/>
              <a:t>,</a:t>
            </a:r>
            <a:r>
              <a:rPr lang="en" sz="1200"/>
              <a:t> her first work, a volume about the physical and mental development of girls. Although Elizabeth herself pursued her career and never married or had a child, this treatise ironically concerned itself with the preparation of young women for motherhood. ~~~~~~~~~~~~~~~~~~~~~~~~~~~~~~~~~~~~~~~~~~~~~~~~~~~~~~~~~~~~~~~~~~~~~~~~~~~~~~~~~~~</a:t>
            </a:r>
          </a:p>
          <a:p>
            <a:pPr lvl="0" rtl="0">
              <a:buNone/>
            </a:pPr>
            <a:r>
              <a:rPr lang="en" sz="1600"/>
              <a:t>∆ ¡Fun Facts! ∆</a:t>
            </a:r>
          </a:p>
          <a:p>
            <a:pPr marL="457200" lvl="0" indent="-317500" rtl="0">
              <a:buClr>
                <a:schemeClr val="lt2"/>
              </a:buClr>
              <a:buSzPct val="166666"/>
              <a:buFont typeface="Arial"/>
              <a:buChar char="•"/>
            </a:pPr>
            <a:r>
              <a:rPr lang="en" sz="1400"/>
              <a:t>Elizabeth never got married. None of the five Blackwell sisters did!!!!! Wow. </a:t>
            </a:r>
          </a:p>
          <a:p>
            <a:pPr marL="457200" lvl="0" indent="-317500" rtl="0">
              <a:buClr>
                <a:schemeClr val="lt2"/>
              </a:buClr>
              <a:buSzPct val="166666"/>
              <a:buFont typeface="Arial"/>
              <a:buChar char="•"/>
            </a:pPr>
            <a:r>
              <a:rPr lang="en" sz="1400"/>
              <a:t>Elizabeth Blackwell died on the 31st of May 1910. </a:t>
            </a:r>
          </a:p>
          <a:p>
            <a:pPr>
              <a:buNone/>
            </a:pPr>
            <a:r>
              <a:rPr lang="en" sz="1400"/>
              <a:t> </a:t>
            </a:r>
          </a:p>
        </p:txBody>
      </p:sp>
      <p:sp>
        <p:nvSpPr>
          <p:cNvPr id="692" name="Shape 692"/>
          <p:cNvSpPr txBox="1">
            <a:spLocks noGrp="1"/>
          </p:cNvSpPr>
          <p:nvPr>
            <p:ph type="title"/>
          </p:nvPr>
        </p:nvSpPr>
        <p:spPr>
          <a:xfrm>
            <a:off x="854948" y="162403"/>
            <a:ext cx="7831799" cy="857400"/>
          </a:xfrm>
          <a:prstGeom prst="rect">
            <a:avLst/>
          </a:prstGeom>
        </p:spPr>
        <p:txBody>
          <a:bodyPr lIns="91425" tIns="91425" rIns="91425" bIns="91425" anchor="b" anchorCtr="0">
            <a:noAutofit/>
          </a:bodyPr>
          <a:lstStyle/>
          <a:p>
            <a:pPr>
              <a:buNone/>
            </a:pPr>
            <a:r>
              <a:rPr lang="en">
                <a:solidFill>
                  <a:schemeClr val="accent4"/>
                </a:solidFill>
              </a:rPr>
              <a:t>~≈Elizabeth Blackwell≈~</a:t>
            </a:r>
          </a:p>
        </p:txBody>
      </p:sp>
      <p:pic>
        <p:nvPicPr>
          <p:cNvPr id="693" name="Shape 693"/>
          <p:cNvPicPr preferRelativeResize="0"/>
          <p:nvPr/>
        </p:nvPicPr>
        <p:blipFill>
          <a:blip r:embed="rId3"/>
          <a:stretch>
            <a:fillRect/>
          </a:stretch>
        </p:blipFill>
        <p:spPr>
          <a:xfrm flipH="1">
            <a:off x="8043625" y="0"/>
            <a:ext cx="1100374" cy="1764250"/>
          </a:xfrm>
          <a:prstGeom prst="rect">
            <a:avLst/>
          </a:prstGeom>
          <a:noFill/>
          <a:ln>
            <a:noFill/>
          </a:ln>
        </p:spPr>
      </p:pic>
      <p:sp>
        <p:nvSpPr>
          <p:cNvPr id="694" name="Shape 694"/>
          <p:cNvSpPr txBox="1"/>
          <p:nvPr/>
        </p:nvSpPr>
        <p:spPr>
          <a:xfrm>
            <a:off x="8487850" y="1624750"/>
            <a:ext cx="650999" cy="2743199"/>
          </a:xfrm>
          <a:prstGeom prst="rect">
            <a:avLst/>
          </a:prstGeom>
        </p:spPr>
        <p:txBody>
          <a:bodyPr lIns="91425" tIns="91425" rIns="91425" bIns="91425" anchor="t" anchorCtr="0">
            <a:noAutofit/>
          </a:bodyPr>
          <a:lstStyle/>
          <a:p>
            <a:pPr lvl="0" rtl="0">
              <a:buNone/>
            </a:pPr>
            <a:r>
              <a:rPr lang="en" sz="3600">
                <a:solidFill>
                  <a:schemeClr val="lt2"/>
                </a:solidFill>
              </a:rPr>
              <a:t>§</a:t>
            </a:r>
            <a:r>
              <a:rPr lang="en" sz="3600">
                <a:solidFill>
                  <a:schemeClr val="accent3"/>
                </a:solidFill>
              </a:rPr>
              <a:t>§</a:t>
            </a:r>
            <a:r>
              <a:rPr lang="en" sz="3600">
                <a:solidFill>
                  <a:schemeClr val="lt2"/>
                </a:solidFill>
              </a:rPr>
              <a:t>§</a:t>
            </a:r>
          </a:p>
          <a:p>
            <a:pPr lvl="0" rtl="0">
              <a:buNone/>
            </a:pPr>
            <a:r>
              <a:rPr lang="en" sz="3600">
                <a:solidFill>
                  <a:schemeClr val="accent4"/>
                </a:solidFill>
              </a:rPr>
              <a:t>§</a:t>
            </a:r>
            <a:r>
              <a:rPr lang="en" sz="3600">
                <a:solidFill>
                  <a:schemeClr val="accent3"/>
                </a:solidFill>
              </a:rPr>
              <a:t>§</a:t>
            </a:r>
          </a:p>
          <a:p>
            <a:pPr lvl="0" rtl="0">
              <a:buNone/>
            </a:pPr>
            <a:r>
              <a:rPr lang="en" sz="3600">
                <a:solidFill>
                  <a:schemeClr val="lt2"/>
                </a:solidFill>
              </a:rPr>
              <a:t>§</a:t>
            </a:r>
          </a:p>
        </p:txBody>
      </p:sp>
    </p:spTree>
  </p:cSld>
  <p:clrMapOvr>
    <a:masterClrMapping/>
  </p:clrMapOvr>
  <mc:AlternateContent xmlns:mc="http://schemas.openxmlformats.org/markup-compatibility/2006" xmlns:p14="http://schemas.microsoft.com/office/powerpoint/2010/main">
    <mc:Choice Requires="p14">
      <p:transition spd="med">
        <p14:flip dir="l"/>
      </p:transition>
    </mc:Choice>
    <mc:Fallback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31FFBC"/>
        </a:solidFill>
        <a:effectLst/>
      </p:bgPr>
    </p:bg>
    <p:spTree>
      <p:nvGrpSpPr>
        <p:cNvPr id="1" name="Shape 698"/>
        <p:cNvGrpSpPr/>
        <p:nvPr/>
      </p:nvGrpSpPr>
      <p:grpSpPr>
        <a:xfrm>
          <a:off x="0" y="0"/>
          <a:ext cx="0" cy="0"/>
          <a:chOff x="0" y="0"/>
          <a:chExt cx="0" cy="0"/>
        </a:xfrm>
      </p:grpSpPr>
      <p:sp>
        <p:nvSpPr>
          <p:cNvPr id="699" name="Shape 699"/>
          <p:cNvSpPr txBox="1">
            <a:spLocks noGrp="1"/>
          </p:cNvSpPr>
          <p:nvPr>
            <p:ph type="ctrTitle"/>
          </p:nvPr>
        </p:nvSpPr>
        <p:spPr>
          <a:xfrm>
            <a:off x="1053125" y="1"/>
            <a:ext cx="6400799" cy="783600"/>
          </a:xfrm>
          <a:prstGeom prst="rect">
            <a:avLst/>
          </a:prstGeom>
          <a:ln>
            <a:noFill/>
          </a:ln>
        </p:spPr>
        <p:txBody>
          <a:bodyPr lIns="91425" tIns="91425" rIns="91425" bIns="91425" anchor="b" anchorCtr="0">
            <a:noAutofit/>
          </a:bodyPr>
          <a:lstStyle/>
          <a:p>
            <a:pPr>
              <a:buNone/>
            </a:pPr>
            <a:r>
              <a:rPr lang="en" sz="3600" i="1" u="sng">
                <a:solidFill>
                  <a:schemeClr val="accent3"/>
                </a:solidFill>
                <a:latin typeface="Georgia"/>
                <a:ea typeface="Georgia"/>
                <a:cs typeface="Georgia"/>
                <a:sym typeface="Georgia"/>
              </a:rPr>
              <a:t>Hans Christian Anderson</a:t>
            </a:r>
          </a:p>
        </p:txBody>
      </p:sp>
      <p:sp>
        <p:nvSpPr>
          <p:cNvPr id="700" name="Shape 700"/>
          <p:cNvSpPr txBox="1">
            <a:spLocks noGrp="1"/>
          </p:cNvSpPr>
          <p:nvPr>
            <p:ph type="subTitle" idx="1"/>
          </p:nvPr>
        </p:nvSpPr>
        <p:spPr>
          <a:xfrm>
            <a:off x="0" y="611475"/>
            <a:ext cx="9036000" cy="4531799"/>
          </a:xfrm>
          <a:prstGeom prst="rect">
            <a:avLst/>
          </a:prstGeom>
          <a:noFill/>
          <a:ln w="9525" cap="flat">
            <a:solidFill>
              <a:srgbClr val="000000"/>
            </a:solidFill>
            <a:prstDash val="solid"/>
            <a:round/>
            <a:headEnd type="none" w="med" len="med"/>
            <a:tailEnd type="none" w="med" len="med"/>
          </a:ln>
        </p:spPr>
        <p:txBody>
          <a:bodyPr lIns="91425" tIns="91425" rIns="91425" bIns="91425" anchor="t" anchorCtr="0">
            <a:noAutofit/>
          </a:bodyPr>
          <a:lstStyle/>
          <a:p>
            <a:pPr marL="457200" lvl="0" indent="-381000" rtl="0">
              <a:buClr>
                <a:srgbClr val="FFFFFF"/>
              </a:buClr>
              <a:buSzPct val="100000"/>
              <a:buFont typeface="Unkempt"/>
              <a:buChar char="●"/>
            </a:pPr>
            <a:r>
              <a:rPr lang="en" sz="2400" b="1">
                <a:solidFill>
                  <a:srgbClr val="000000"/>
                </a:solidFill>
                <a:latin typeface="Unkempt"/>
                <a:ea typeface="Unkempt"/>
                <a:cs typeface="Unkempt"/>
                <a:sym typeface="Unkempt"/>
              </a:rPr>
              <a:t>Born: April 2nd 1805</a:t>
            </a:r>
          </a:p>
          <a:p>
            <a:pPr marL="457200" lvl="0" indent="-381000" rtl="0">
              <a:buClr>
                <a:srgbClr val="FFFFFF"/>
              </a:buClr>
              <a:buSzPct val="100000"/>
              <a:buFont typeface="Unkempt"/>
              <a:buChar char="●"/>
            </a:pPr>
            <a:r>
              <a:rPr lang="en" sz="2400" b="1">
                <a:solidFill>
                  <a:srgbClr val="000000"/>
                </a:solidFill>
                <a:latin typeface="Unkempt"/>
                <a:ea typeface="Unkempt"/>
                <a:cs typeface="Unkempt"/>
                <a:sym typeface="Unkempt"/>
              </a:rPr>
              <a:t>Death: April 4th 1875</a:t>
            </a:r>
          </a:p>
          <a:p>
            <a:pPr marL="457200" lvl="0" indent="-381000" rtl="0">
              <a:buClr>
                <a:srgbClr val="FFFFFF"/>
              </a:buClr>
              <a:buSzPct val="100000"/>
              <a:buFont typeface="Unkempt"/>
              <a:buChar char="●"/>
            </a:pPr>
            <a:r>
              <a:rPr lang="en" sz="2400" b="1">
                <a:solidFill>
                  <a:srgbClr val="000000"/>
                </a:solidFill>
                <a:latin typeface="Unkempt"/>
                <a:ea typeface="Unkempt"/>
                <a:cs typeface="Unkempt"/>
                <a:sym typeface="Unkempt"/>
              </a:rPr>
              <a:t>He wrote more than 150 fairy tales </a:t>
            </a:r>
          </a:p>
          <a:p>
            <a:pPr marL="457200" lvl="0" indent="-381000" rtl="0">
              <a:buClr>
                <a:srgbClr val="FFFFFF"/>
              </a:buClr>
              <a:buSzPct val="100000"/>
              <a:buFont typeface="Unkempt"/>
              <a:buChar char="●"/>
            </a:pPr>
            <a:r>
              <a:rPr lang="en" sz="2400" b="1">
                <a:solidFill>
                  <a:srgbClr val="000000"/>
                </a:solidFill>
                <a:latin typeface="Unkempt"/>
                <a:ea typeface="Unkempt"/>
                <a:cs typeface="Unkempt"/>
                <a:sym typeface="Unkempt"/>
              </a:rPr>
              <a:t>He was a writer </a:t>
            </a:r>
          </a:p>
          <a:p>
            <a:pPr marL="457200" lvl="0" indent="-381000" rtl="0">
              <a:buClr>
                <a:srgbClr val="FFFFFF"/>
              </a:buClr>
              <a:buSzPct val="100000"/>
              <a:buFont typeface="Unkempt"/>
              <a:buChar char="●"/>
            </a:pPr>
            <a:r>
              <a:rPr lang="en" sz="2400" b="1">
                <a:solidFill>
                  <a:srgbClr val="000000"/>
                </a:solidFill>
                <a:latin typeface="Unkempt"/>
                <a:ea typeface="Unkempt"/>
                <a:cs typeface="Unkempt"/>
                <a:sym typeface="Unkempt"/>
              </a:rPr>
              <a:t>He is famous for writing many books that people still enjoy today</a:t>
            </a:r>
          </a:p>
          <a:p>
            <a:pPr marL="457200" lvl="0" indent="-381000" rtl="0">
              <a:buClr>
                <a:srgbClr val="FFFFFF"/>
              </a:buClr>
              <a:buSzPct val="100000"/>
              <a:buFont typeface="Arial"/>
              <a:buChar char="●"/>
            </a:pPr>
            <a:r>
              <a:rPr lang="en" sz="2400" b="1">
                <a:solidFill>
                  <a:srgbClr val="000000"/>
                </a:solidFill>
                <a:latin typeface="Unkempt"/>
                <a:ea typeface="Unkempt"/>
                <a:cs typeface="Unkempt"/>
                <a:sym typeface="Unkempt"/>
              </a:rPr>
              <a:t>He lived in</a:t>
            </a:r>
            <a:r>
              <a:rPr lang="en" sz="2400" b="1">
                <a:solidFill>
                  <a:srgbClr val="000000"/>
                </a:solidFill>
              </a:rPr>
              <a:t> </a:t>
            </a:r>
            <a:r>
              <a:rPr lang="en" sz="2400" b="1">
                <a:solidFill>
                  <a:srgbClr val="000000"/>
                </a:solidFill>
                <a:latin typeface="Unkempt"/>
                <a:ea typeface="Unkempt"/>
                <a:cs typeface="Unkempt"/>
                <a:sym typeface="Unkempt"/>
              </a:rPr>
              <a:t>Munkemøllestraede, Denmark</a:t>
            </a:r>
          </a:p>
          <a:p>
            <a:pPr lvl="0" rtl="0">
              <a:buNone/>
            </a:pPr>
            <a:r>
              <a:rPr lang="en" sz="2400">
                <a:solidFill>
                  <a:srgbClr val="FF9900"/>
                </a:solidFill>
                <a:latin typeface="Unkempt"/>
                <a:ea typeface="Unkempt"/>
                <a:cs typeface="Unkempt"/>
                <a:sym typeface="Unkempt"/>
              </a:rPr>
              <a:t>  </a:t>
            </a:r>
            <a:r>
              <a:rPr lang="en" sz="2400" b="1" i="1" u="sng">
                <a:solidFill>
                  <a:srgbClr val="FF9900"/>
                </a:solidFill>
                <a:latin typeface="Unkempt"/>
                <a:ea typeface="Unkempt"/>
                <a:cs typeface="Unkempt"/>
                <a:sym typeface="Unkempt"/>
              </a:rPr>
              <a:t> </a:t>
            </a:r>
            <a:r>
              <a:rPr lang="en" sz="2400" b="1" i="1" u="sng">
                <a:solidFill>
                  <a:srgbClr val="FF9900"/>
                </a:solidFill>
                <a:latin typeface="Georgia"/>
                <a:ea typeface="Georgia"/>
                <a:cs typeface="Georgia"/>
                <a:sym typeface="Georgia"/>
              </a:rPr>
              <a:t>  Some fun facts about Hans Christian Anderson</a:t>
            </a:r>
          </a:p>
          <a:p>
            <a:pPr marL="457200" lvl="0" indent="-342900" rtl="0">
              <a:buClr>
                <a:schemeClr val="dk2"/>
              </a:buClr>
              <a:buSzPct val="100000"/>
              <a:buFont typeface="Georgia"/>
              <a:buChar char="●"/>
            </a:pPr>
            <a:r>
              <a:rPr lang="en" sz="1800" b="1">
                <a:solidFill>
                  <a:schemeClr val="dk2"/>
                </a:solidFill>
                <a:latin typeface="Georgia"/>
                <a:ea typeface="Georgia"/>
                <a:cs typeface="Georgia"/>
                <a:sym typeface="Georgia"/>
              </a:rPr>
              <a:t>He made “The Little Mermaid”, “Ugly Duckling” and soooooo many more </a:t>
            </a:r>
          </a:p>
          <a:p>
            <a:pPr marL="457200" lvl="0" indent="-342900" rtl="0">
              <a:buClr>
                <a:schemeClr val="dk2"/>
              </a:buClr>
              <a:buSzPct val="100000"/>
              <a:buFont typeface="Georgia"/>
              <a:buChar char="●"/>
            </a:pPr>
            <a:r>
              <a:rPr lang="en" sz="1800" b="1">
                <a:solidFill>
                  <a:schemeClr val="dk2"/>
                </a:solidFill>
                <a:latin typeface="Georgia"/>
                <a:ea typeface="Georgia"/>
                <a:cs typeface="Georgia"/>
                <a:sym typeface="Georgia"/>
              </a:rPr>
              <a:t>His stories have been translated into 25 different languages</a:t>
            </a:r>
          </a:p>
          <a:p>
            <a:pPr marL="457200" lvl="0" indent="-342900" rtl="0">
              <a:buClr>
                <a:schemeClr val="dk2"/>
              </a:buClr>
              <a:buSzPct val="100000"/>
              <a:buFont typeface="Georgia"/>
              <a:buChar char="●"/>
            </a:pPr>
            <a:r>
              <a:rPr lang="en" sz="1800" b="1">
                <a:solidFill>
                  <a:schemeClr val="dk2"/>
                </a:solidFill>
                <a:latin typeface="Georgia"/>
                <a:ea typeface="Georgia"/>
                <a:cs typeface="Georgia"/>
                <a:sym typeface="Georgia"/>
              </a:rPr>
              <a:t>His fathers name was also Hans</a:t>
            </a:r>
          </a:p>
          <a:p>
            <a:pPr marL="457200" lvl="0" indent="-342900" rtl="0">
              <a:buClr>
                <a:schemeClr val="dk2"/>
              </a:buClr>
              <a:buSzPct val="100000"/>
              <a:buFont typeface="Georgia"/>
              <a:buChar char="●"/>
            </a:pPr>
            <a:r>
              <a:rPr lang="en" sz="1800" b="1">
                <a:solidFill>
                  <a:schemeClr val="dk2"/>
                </a:solidFill>
                <a:latin typeface="Georgia"/>
                <a:ea typeface="Georgia"/>
                <a:cs typeface="Georgia"/>
                <a:sym typeface="Georgia"/>
              </a:rPr>
              <a:t>When he was young he was very poor</a:t>
            </a:r>
          </a:p>
          <a:p>
            <a:pPr lvl="0" rtl="0">
              <a:buNone/>
            </a:pPr>
            <a:r>
              <a:rPr lang="en" sz="2400">
                <a:solidFill>
                  <a:srgbClr val="000000"/>
                </a:solidFill>
                <a:latin typeface="Unkempt"/>
                <a:ea typeface="Unkempt"/>
                <a:cs typeface="Unkempt"/>
                <a:sym typeface="Unkempt"/>
              </a:rPr>
              <a:t> </a:t>
            </a:r>
          </a:p>
        </p:txBody>
      </p:sp>
      <p:pic>
        <p:nvPicPr>
          <p:cNvPr id="701" name="Shape 701"/>
          <p:cNvPicPr preferRelativeResize="0"/>
          <p:nvPr/>
        </p:nvPicPr>
        <p:blipFill>
          <a:blip r:embed="rId3"/>
          <a:stretch>
            <a:fillRect/>
          </a:stretch>
        </p:blipFill>
        <p:spPr>
          <a:xfrm>
            <a:off x="5431250" y="611475"/>
            <a:ext cx="1566499" cy="1558625"/>
          </a:xfrm>
          <a:prstGeom prst="rect">
            <a:avLst/>
          </a:prstGeom>
          <a:noFill/>
          <a:ln>
            <a:noFill/>
          </a:ln>
        </p:spPr>
      </p:pic>
    </p:spTree>
  </p:cSld>
  <p:clrMapOvr>
    <a:masterClrMapping/>
  </p:clrMapOvr>
  <p:transition xmlns:p14="http://schemas.microsoft.com/office/powerpoint/2010/mai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05"/>
        <p:cNvGrpSpPr/>
        <p:nvPr/>
      </p:nvGrpSpPr>
      <p:grpSpPr>
        <a:xfrm>
          <a:off x="0" y="0"/>
          <a:ext cx="0" cy="0"/>
          <a:chOff x="0" y="0"/>
          <a:chExt cx="0" cy="0"/>
        </a:xfrm>
      </p:grpSpPr>
      <p:sp>
        <p:nvSpPr>
          <p:cNvPr id="706" name="Shape 706"/>
          <p:cNvSpPr txBox="1">
            <a:spLocks noGrp="1"/>
          </p:cNvSpPr>
          <p:nvPr>
            <p:ph type="ctrTitle"/>
          </p:nvPr>
        </p:nvSpPr>
        <p:spPr>
          <a:xfrm>
            <a:off x="685800" y="110900"/>
            <a:ext cx="7772400" cy="679500"/>
          </a:xfrm>
          <a:prstGeom prst="rect">
            <a:avLst/>
          </a:prstGeom>
        </p:spPr>
        <p:txBody>
          <a:bodyPr lIns="91425" tIns="91425" rIns="91425" bIns="91425" anchor="b" anchorCtr="0">
            <a:noAutofit/>
          </a:bodyPr>
          <a:lstStyle/>
          <a:p>
            <a:pPr>
              <a:buNone/>
            </a:pPr>
            <a:r>
              <a:rPr lang="en"/>
              <a:t>Marco Polo</a:t>
            </a:r>
          </a:p>
        </p:txBody>
      </p:sp>
      <p:sp>
        <p:nvSpPr>
          <p:cNvPr id="707" name="Shape 707"/>
          <p:cNvSpPr txBox="1">
            <a:spLocks noGrp="1"/>
          </p:cNvSpPr>
          <p:nvPr>
            <p:ph type="subTitle" idx="1"/>
          </p:nvPr>
        </p:nvSpPr>
        <p:spPr>
          <a:xfrm>
            <a:off x="685800" y="970475"/>
            <a:ext cx="7772400" cy="3951000"/>
          </a:xfrm>
          <a:prstGeom prst="rect">
            <a:avLst/>
          </a:prstGeom>
        </p:spPr>
        <p:txBody>
          <a:bodyPr lIns="91425" tIns="91425" rIns="91425" bIns="91425" anchor="t" anchorCtr="0">
            <a:noAutofit/>
          </a:bodyPr>
          <a:lstStyle/>
          <a:p>
            <a:pPr lvl="0" rtl="0">
              <a:buNone/>
            </a:pPr>
            <a:r>
              <a:rPr lang="en" sz="1600"/>
              <a:t>Born 1254 - Died 1324.</a:t>
            </a:r>
          </a:p>
          <a:p>
            <a:pPr lvl="0" rtl="0">
              <a:buNone/>
            </a:pPr>
            <a:r>
              <a:rPr lang="en" sz="1600"/>
              <a:t>Marco Polo was a wealthy Italian Merchant/Traveler.</a:t>
            </a:r>
          </a:p>
          <a:p>
            <a:pPr lvl="0" rtl="0">
              <a:buNone/>
            </a:pPr>
            <a:r>
              <a:rPr lang="en" sz="1600"/>
              <a:t>Marco Polo’s journey was the first journey to China widely known. Marco Polo created the Silk Road and was a Spy for Kublai Khan.</a:t>
            </a:r>
          </a:p>
          <a:p>
            <a:pPr lvl="0" rtl="0">
              <a:buNone/>
            </a:pPr>
            <a:r>
              <a:rPr lang="en" sz="1600"/>
              <a:t>Marco Polo was born and married in Venice Italy, He was married to Donata Badoer and had three children.</a:t>
            </a:r>
          </a:p>
          <a:p>
            <a:pPr>
              <a:buNone/>
            </a:pPr>
            <a:r>
              <a:rPr lang="en" sz="1600"/>
              <a:t>He lived in Venice for most of his life until He left Venice in 1269 and came back to Venice and was imprisoned till 1299. He told his stories to Rustichello and his book was named The Travels of Marco Polo.</a:t>
            </a:r>
          </a:p>
        </p:txBody>
      </p:sp>
      <p:pic>
        <p:nvPicPr>
          <p:cNvPr id="708" name="Shape 708"/>
          <p:cNvPicPr preferRelativeResize="0"/>
          <p:nvPr/>
        </p:nvPicPr>
        <p:blipFill>
          <a:blip r:embed="rId3"/>
          <a:stretch>
            <a:fillRect/>
          </a:stretch>
        </p:blipFill>
        <p:spPr>
          <a:xfrm>
            <a:off x="1081375" y="3075550"/>
            <a:ext cx="1494669" cy="1962149"/>
          </a:xfrm>
          <a:prstGeom prst="rect">
            <a:avLst/>
          </a:prstGeom>
          <a:noFill/>
          <a:ln>
            <a:noFill/>
          </a:ln>
        </p:spPr>
      </p:pic>
      <p:pic>
        <p:nvPicPr>
          <p:cNvPr id="709" name="Shape 709"/>
          <p:cNvPicPr preferRelativeResize="0"/>
          <p:nvPr/>
        </p:nvPicPr>
        <p:blipFill>
          <a:blip r:embed="rId4"/>
          <a:stretch>
            <a:fillRect/>
          </a:stretch>
        </p:blipFill>
        <p:spPr>
          <a:xfrm>
            <a:off x="6345450" y="3075537"/>
            <a:ext cx="2209800" cy="1962150"/>
          </a:xfrm>
          <a:prstGeom prst="rect">
            <a:avLst/>
          </a:prstGeom>
          <a:noFill/>
          <a:ln>
            <a:noFill/>
          </a:ln>
        </p:spPr>
      </p:pic>
    </p:spTree>
  </p:cSld>
  <p:clrMapOvr>
    <a:masterClrMapping/>
  </p:clrMapOvr>
  <p:transition xmlns:p14="http://schemas.microsoft.com/office/powerpoint/2010/main" spd="slow">
    <p:cut/>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9900FF"/>
        </a:solidFill>
        <a:effectLst/>
      </p:bgPr>
    </p:bg>
    <p:spTree>
      <p:nvGrpSpPr>
        <p:cNvPr id="1" name="Shape 713"/>
        <p:cNvGrpSpPr/>
        <p:nvPr/>
      </p:nvGrpSpPr>
      <p:grpSpPr>
        <a:xfrm>
          <a:off x="0" y="0"/>
          <a:ext cx="0" cy="0"/>
          <a:chOff x="0" y="0"/>
          <a:chExt cx="0" cy="0"/>
        </a:xfrm>
      </p:grpSpPr>
      <p:sp>
        <p:nvSpPr>
          <p:cNvPr id="714" name="Shape 714"/>
          <p:cNvSpPr txBox="1">
            <a:spLocks noGrp="1"/>
          </p:cNvSpPr>
          <p:nvPr>
            <p:ph type="ctrTitle"/>
          </p:nvPr>
        </p:nvSpPr>
        <p:spPr>
          <a:xfrm>
            <a:off x="983675" y="-67993"/>
            <a:ext cx="6400799" cy="1102500"/>
          </a:xfrm>
          <a:prstGeom prst="rect">
            <a:avLst/>
          </a:prstGeom>
        </p:spPr>
        <p:txBody>
          <a:bodyPr lIns="91425" tIns="91425" rIns="91425" bIns="91425" anchor="b" anchorCtr="0">
            <a:noAutofit/>
          </a:bodyPr>
          <a:lstStyle/>
          <a:p>
            <a:pPr>
              <a:buNone/>
            </a:pPr>
            <a:r>
              <a:rPr lang="en"/>
              <a:t>Amelia Earhart</a:t>
            </a:r>
          </a:p>
        </p:txBody>
      </p:sp>
      <p:sp>
        <p:nvSpPr>
          <p:cNvPr id="715" name="Shape 715"/>
          <p:cNvSpPr txBox="1">
            <a:spLocks noGrp="1"/>
          </p:cNvSpPr>
          <p:nvPr>
            <p:ph type="subTitle" idx="1"/>
          </p:nvPr>
        </p:nvSpPr>
        <p:spPr>
          <a:xfrm>
            <a:off x="582925" y="887694"/>
            <a:ext cx="6400799" cy="3154499"/>
          </a:xfrm>
          <a:prstGeom prst="rect">
            <a:avLst/>
          </a:prstGeom>
        </p:spPr>
        <p:txBody>
          <a:bodyPr lIns="91425" tIns="91425" rIns="91425" bIns="91425" anchor="t" anchorCtr="0">
            <a:noAutofit/>
          </a:bodyPr>
          <a:lstStyle/>
          <a:p>
            <a:pPr lvl="0" rtl="0">
              <a:buNone/>
            </a:pPr>
            <a:r>
              <a:rPr lang="en" sz="1800"/>
              <a:t>Amelia  Earhart was born on</a:t>
            </a:r>
            <a:r>
              <a:rPr lang="en"/>
              <a:t> </a:t>
            </a:r>
            <a:r>
              <a:rPr lang="en" sz="1800"/>
              <a:t>July 24, 1897 in Atchison, Kansas. During her early childhood she responded to the nickname “Meeley” or “Millie”. In highschool, Amelia had a miserable semester, she was known as “ The girl in brown who walks alone.”Amelia Earhart was known for being the first woman to fly solo across the Atlantic Ocean. She was also an author writing about her flying adventures. Her husband was George P. Putnum, an  American publisher, author and explorer. Amelia disappeared on July 2, 1937 at age 39, she was over the Pacific Ocean en route to Howland Island. Two years later she was declared dead on January 5, 1939.</a:t>
            </a:r>
          </a:p>
        </p:txBody>
      </p:sp>
      <p:sp>
        <p:nvSpPr>
          <p:cNvPr id="716" name="Shape 716"/>
          <p:cNvSpPr txBox="1"/>
          <p:nvPr/>
        </p:nvSpPr>
        <p:spPr>
          <a:xfrm>
            <a:off x="7896700" y="2527950"/>
            <a:ext cx="12599" cy="24899"/>
          </a:xfrm>
          <a:prstGeom prst="rect">
            <a:avLst/>
          </a:prstGeom>
        </p:spPr>
        <p:txBody>
          <a:bodyPr lIns="91425" tIns="91425" rIns="91425" bIns="91425" anchor="t" anchorCtr="0">
            <a:noAutofit/>
          </a:bodyPr>
          <a:lstStyle/>
          <a:p>
            <a:endParaRPr/>
          </a:p>
        </p:txBody>
      </p:sp>
      <p:pic>
        <p:nvPicPr>
          <p:cNvPr id="717" name="Shape 717"/>
          <p:cNvPicPr preferRelativeResize="0"/>
          <p:nvPr/>
        </p:nvPicPr>
        <p:blipFill>
          <a:blip r:embed="rId3"/>
          <a:stretch>
            <a:fillRect/>
          </a:stretch>
        </p:blipFill>
        <p:spPr>
          <a:xfrm>
            <a:off x="6833850" y="0"/>
            <a:ext cx="2310150" cy="2690524"/>
          </a:xfrm>
          <a:prstGeom prst="rect">
            <a:avLst/>
          </a:prstGeom>
          <a:noFill/>
          <a:ln>
            <a:noFill/>
          </a:ln>
        </p:spPr>
      </p:pic>
      <p:sp>
        <p:nvSpPr>
          <p:cNvPr id="718" name="Shape 718"/>
          <p:cNvSpPr txBox="1"/>
          <p:nvPr/>
        </p:nvSpPr>
        <p:spPr>
          <a:xfrm>
            <a:off x="-1989825" y="663275"/>
            <a:ext cx="3657600" cy="457200"/>
          </a:xfrm>
          <a:prstGeom prst="rect">
            <a:avLst/>
          </a:prstGeom>
        </p:spPr>
        <p:txBody>
          <a:bodyPr lIns="91425" tIns="91425" rIns="91425" bIns="91425" anchor="t" anchorCtr="0">
            <a:noAutofit/>
          </a:bodyPr>
          <a:lstStyle/>
          <a:p>
            <a:endParaRPr/>
          </a:p>
        </p:txBody>
      </p:sp>
      <p:sp>
        <p:nvSpPr>
          <p:cNvPr id="719" name="Shape 719"/>
          <p:cNvSpPr/>
          <p:nvPr/>
        </p:nvSpPr>
        <p:spPr>
          <a:xfrm>
            <a:off x="5681650" y="325400"/>
            <a:ext cx="914400" cy="457200"/>
          </a:xfrm>
          <a:prstGeom prst="right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endParaRPr/>
          </a:p>
        </p:txBody>
      </p:sp>
      <p:sp>
        <p:nvSpPr>
          <p:cNvPr id="720" name="Shape 720"/>
          <p:cNvSpPr txBox="1"/>
          <p:nvPr/>
        </p:nvSpPr>
        <p:spPr>
          <a:xfrm>
            <a:off x="7313400" y="2690525"/>
            <a:ext cx="1405800" cy="457200"/>
          </a:xfrm>
          <a:prstGeom prst="rect">
            <a:avLst/>
          </a:prstGeom>
        </p:spPr>
        <p:txBody>
          <a:bodyPr lIns="91425" tIns="91425" rIns="91425" bIns="91425" anchor="t" anchorCtr="0">
            <a:noAutofit/>
          </a:bodyPr>
          <a:lstStyle/>
          <a:p>
            <a:pPr>
              <a:buNone/>
            </a:pPr>
            <a:r>
              <a:rPr lang="en"/>
              <a:t>Amelia Earhart in 1935</a:t>
            </a:r>
          </a:p>
        </p:txBody>
      </p:sp>
      <p:pic>
        <p:nvPicPr>
          <p:cNvPr id="721" name="Shape 721"/>
          <p:cNvPicPr preferRelativeResize="0"/>
          <p:nvPr/>
        </p:nvPicPr>
        <p:blipFill>
          <a:blip r:embed="rId4"/>
          <a:stretch>
            <a:fillRect/>
          </a:stretch>
        </p:blipFill>
        <p:spPr>
          <a:xfrm>
            <a:off x="2475800" y="4242425"/>
            <a:ext cx="4192400" cy="901075"/>
          </a:xfrm>
          <a:prstGeom prst="rect">
            <a:avLst/>
          </a:prstGeom>
          <a:noFill/>
          <a:ln>
            <a:noFill/>
          </a:ln>
        </p:spPr>
      </p:pic>
      <p:sp>
        <p:nvSpPr>
          <p:cNvPr id="722" name="Shape 722"/>
          <p:cNvSpPr txBox="1"/>
          <p:nvPr/>
        </p:nvSpPr>
        <p:spPr>
          <a:xfrm>
            <a:off x="6833850" y="4380075"/>
            <a:ext cx="1575900" cy="312899"/>
          </a:xfrm>
          <a:prstGeom prst="rect">
            <a:avLst/>
          </a:prstGeom>
        </p:spPr>
        <p:txBody>
          <a:bodyPr lIns="91425" tIns="91425" rIns="91425" bIns="91425" anchor="t" anchorCtr="0">
            <a:noAutofit/>
          </a:bodyPr>
          <a:lstStyle/>
          <a:p>
            <a:pPr>
              <a:buNone/>
            </a:pPr>
            <a:r>
              <a:rPr lang="en"/>
              <a:t>Her signature</a:t>
            </a: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48"/>
        <p:cNvGrpSpPr/>
        <p:nvPr/>
      </p:nvGrpSpPr>
      <p:grpSpPr>
        <a:xfrm>
          <a:off x="0" y="0"/>
          <a:ext cx="0" cy="0"/>
          <a:chOff x="0" y="0"/>
          <a:chExt cx="0" cy="0"/>
        </a:xfrm>
      </p:grpSpPr>
      <p:sp>
        <p:nvSpPr>
          <p:cNvPr id="549" name="Shape 549"/>
          <p:cNvSpPr txBox="1">
            <a:spLocks noGrp="1"/>
          </p:cNvSpPr>
          <p:nvPr>
            <p:ph type="title"/>
          </p:nvPr>
        </p:nvSpPr>
        <p:spPr>
          <a:xfrm>
            <a:off x="457200" y="205975"/>
            <a:ext cx="3483600" cy="857400"/>
          </a:xfrm>
          <a:prstGeom prst="rect">
            <a:avLst/>
          </a:prstGeom>
        </p:spPr>
        <p:txBody>
          <a:bodyPr lIns="91425" tIns="91425" rIns="91425" bIns="91425" anchor="b" anchorCtr="0">
            <a:noAutofit/>
          </a:bodyPr>
          <a:lstStyle/>
          <a:p>
            <a:pPr>
              <a:buNone/>
            </a:pPr>
            <a:r>
              <a:rPr lang="en" sz="4800"/>
              <a:t>Montezuma </a:t>
            </a:r>
          </a:p>
        </p:txBody>
      </p:sp>
      <p:sp>
        <p:nvSpPr>
          <p:cNvPr id="550" name="Shape 550"/>
          <p:cNvSpPr txBox="1">
            <a:spLocks noGrp="1"/>
          </p:cNvSpPr>
          <p:nvPr>
            <p:ph type="body" idx="1"/>
          </p:nvPr>
        </p:nvSpPr>
        <p:spPr>
          <a:xfrm>
            <a:off x="3326450" y="752850"/>
            <a:ext cx="5144700" cy="3637799"/>
          </a:xfrm>
          <a:prstGeom prst="rect">
            <a:avLst/>
          </a:prstGeom>
        </p:spPr>
        <p:txBody>
          <a:bodyPr lIns="91425" tIns="91425" rIns="91425" bIns="91425" anchor="t" anchorCtr="0">
            <a:noAutofit/>
          </a:bodyPr>
          <a:lstStyle/>
          <a:p>
            <a:pPr lvl="0" rtl="0">
              <a:buNone/>
            </a:pPr>
            <a:r>
              <a:rPr lang="en" sz="1800">
                <a:solidFill>
                  <a:schemeClr val="accent3"/>
                </a:solidFill>
              </a:rPr>
              <a:t>Montezuma was born in 1398 and died 1469 of old age.</a:t>
            </a:r>
          </a:p>
          <a:p>
            <a:pPr marL="0" lvl="0" indent="457200" rtl="0">
              <a:buNone/>
            </a:pPr>
            <a:r>
              <a:rPr lang="en" sz="1800">
                <a:solidFill>
                  <a:schemeClr val="accent3"/>
                </a:solidFill>
              </a:rPr>
              <a:t>Montezuma was famous for being the fifth Aztec emperor and king of Tenochtitlan currently in Mexico, during his reign (1440-1369) the Aztec Empire was consolidated, major expansion was undertaken and Tenochtitlan started becoming the dominant partner of the Aztec Triple Alliance.</a:t>
            </a:r>
          </a:p>
          <a:p>
            <a:pPr marL="0" lvl="0" indent="457200" rtl="0">
              <a:buNone/>
            </a:pPr>
            <a:r>
              <a:rPr lang="en" sz="1800">
                <a:solidFill>
                  <a:schemeClr val="accent3"/>
                </a:solidFill>
              </a:rPr>
              <a:t>Montezuma was also known as MotecuhzomaIlhuicamina, Huehuemotecuhzoma, and Moctezuma I.</a:t>
            </a:r>
          </a:p>
          <a:p>
            <a:pPr marL="0" indent="0">
              <a:buNone/>
            </a:pPr>
            <a:r>
              <a:rPr lang="en" sz="1800">
                <a:solidFill>
                  <a:schemeClr val="accent3"/>
                </a:solidFill>
              </a:rPr>
              <a:t>	</a:t>
            </a:r>
          </a:p>
        </p:txBody>
      </p:sp>
      <p:pic>
        <p:nvPicPr>
          <p:cNvPr id="551" name="Shape 551"/>
          <p:cNvPicPr preferRelativeResize="0"/>
          <p:nvPr/>
        </p:nvPicPr>
        <p:blipFill>
          <a:blip r:embed="rId3"/>
          <a:stretch>
            <a:fillRect/>
          </a:stretch>
        </p:blipFill>
        <p:spPr>
          <a:xfrm>
            <a:off x="1230950" y="1003150"/>
            <a:ext cx="2095500" cy="3733800"/>
          </a:xfrm>
          <a:prstGeom prst="rect">
            <a:avLst/>
          </a:prstGeom>
          <a:noFill/>
          <a:ln>
            <a:noFill/>
          </a:ln>
        </p:spPr>
      </p:pic>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55"/>
        <p:cNvGrpSpPr/>
        <p:nvPr/>
      </p:nvGrpSpPr>
      <p:grpSpPr>
        <a:xfrm>
          <a:off x="0" y="0"/>
          <a:ext cx="0" cy="0"/>
          <a:chOff x="0" y="0"/>
          <a:chExt cx="0" cy="0"/>
        </a:xfrm>
      </p:grpSpPr>
      <p:sp>
        <p:nvSpPr>
          <p:cNvPr id="556" name="Shape 55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a:t>Daniel Boone</a:t>
            </a:r>
          </a:p>
        </p:txBody>
      </p:sp>
      <p:sp>
        <p:nvSpPr>
          <p:cNvPr id="557" name="Shape 557"/>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buNone/>
            </a:pPr>
            <a:r>
              <a:rPr lang="en" sz="1600"/>
              <a:t>Daniel Boone was born in October 22, 1734 near what is now called Reading, Pennsylvania. Daniel Boone past away in september 26, 1820.  Daniel Boone was hired in 1775 as a trailblazer to create a settlement in Kentucky and it was called Transylvania.  Daniel created a path there called the Wilderness Path with 30 other workers to mark the harsh path.  Later he brought his family there to live in Kentucky.</a:t>
            </a:r>
          </a:p>
          <a:p>
            <a:pPr lvl="0" rtl="0">
              <a:buNone/>
            </a:pPr>
            <a:r>
              <a:rPr lang="en" sz="1600"/>
              <a:t>Fun Facts</a:t>
            </a:r>
          </a:p>
          <a:p>
            <a:pPr marL="457200" lvl="0" indent="-330200" rtl="0">
              <a:buClr>
                <a:schemeClr val="lt1"/>
              </a:buClr>
              <a:buSzPct val="166666"/>
              <a:buFont typeface="Arial"/>
              <a:buChar char="•"/>
            </a:pPr>
            <a:r>
              <a:rPr lang="en" sz="1600"/>
              <a:t>Daniel Boone had 10 brothers and sisters</a:t>
            </a:r>
          </a:p>
          <a:p>
            <a:pPr marL="457200" lvl="0" indent="-330200" rtl="0">
              <a:buClr>
                <a:schemeClr val="lt1"/>
              </a:buClr>
              <a:buSzPct val="166666"/>
              <a:buFont typeface="Arial"/>
              <a:buChar char="•"/>
            </a:pPr>
            <a:r>
              <a:rPr lang="en" sz="1600"/>
              <a:t>Daniel Boone’s daughter was captured by Indians but</a:t>
            </a:r>
          </a:p>
          <a:p>
            <a:pPr lvl="0" rtl="0">
              <a:buNone/>
            </a:pPr>
            <a:r>
              <a:rPr lang="en" sz="1600"/>
              <a:t> Daniel Boone caught up and got his daughter back. </a:t>
            </a:r>
          </a:p>
          <a:p>
            <a:endParaRPr lang="en" sz="1600"/>
          </a:p>
          <a:p>
            <a:pPr>
              <a:buNone/>
            </a:pPr>
            <a:r>
              <a:rPr lang="en"/>
              <a:t> </a:t>
            </a:r>
          </a:p>
        </p:txBody>
      </p:sp>
      <p:pic>
        <p:nvPicPr>
          <p:cNvPr id="558" name="Shape 558"/>
          <p:cNvPicPr preferRelativeResize="0"/>
          <p:nvPr/>
        </p:nvPicPr>
        <p:blipFill>
          <a:blip r:embed="rId3"/>
          <a:stretch>
            <a:fillRect/>
          </a:stretch>
        </p:blipFill>
        <p:spPr>
          <a:xfrm>
            <a:off x="5773912" y="4468675"/>
            <a:ext cx="2771775" cy="171450"/>
          </a:xfrm>
          <a:prstGeom prst="rect">
            <a:avLst/>
          </a:prstGeom>
          <a:noFill/>
          <a:ln>
            <a:noFill/>
          </a:ln>
        </p:spPr>
      </p:pic>
      <p:pic>
        <p:nvPicPr>
          <p:cNvPr id="559" name="Shape 559"/>
          <p:cNvPicPr preferRelativeResize="0"/>
          <p:nvPr/>
        </p:nvPicPr>
        <p:blipFill>
          <a:blip r:embed="rId4"/>
          <a:stretch>
            <a:fillRect/>
          </a:stretch>
        </p:blipFill>
        <p:spPr>
          <a:xfrm>
            <a:off x="5773919" y="2396958"/>
            <a:ext cx="2771775" cy="2071716"/>
          </a:xfrm>
          <a:prstGeom prst="rect">
            <a:avLst/>
          </a:prstGeom>
          <a:noFill/>
          <a:ln>
            <a:noFill/>
          </a:ln>
        </p:spPr>
      </p:pic>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pic>
        <p:nvPicPr>
          <p:cNvPr id="564" name="Shape 564"/>
          <p:cNvPicPr preferRelativeResize="0"/>
          <p:nvPr/>
        </p:nvPicPr>
        <p:blipFill>
          <a:blip r:embed="rId3"/>
          <a:stretch>
            <a:fillRect/>
          </a:stretch>
        </p:blipFill>
        <p:spPr>
          <a:xfrm>
            <a:off x="-60225" y="-63600"/>
            <a:ext cx="9597024" cy="5143500"/>
          </a:xfrm>
          <a:prstGeom prst="rect">
            <a:avLst/>
          </a:prstGeom>
          <a:noFill/>
          <a:ln>
            <a:noFill/>
          </a:ln>
        </p:spPr>
      </p:pic>
      <p:sp>
        <p:nvSpPr>
          <p:cNvPr id="565" name="Shape 565"/>
          <p:cNvSpPr txBox="1">
            <a:spLocks noGrp="1"/>
          </p:cNvSpPr>
          <p:nvPr>
            <p:ph type="ctrTitle"/>
          </p:nvPr>
        </p:nvSpPr>
        <p:spPr>
          <a:xfrm>
            <a:off x="5902375" y="3481200"/>
            <a:ext cx="3505799" cy="1097399"/>
          </a:xfrm>
          <a:prstGeom prst="rect">
            <a:avLst/>
          </a:prstGeom>
        </p:spPr>
        <p:txBody>
          <a:bodyPr lIns="91425" tIns="91425" rIns="91425" bIns="91425" anchor="b" anchorCtr="0">
            <a:noAutofit/>
          </a:bodyPr>
          <a:lstStyle/>
          <a:p>
            <a:pPr lvl="0" algn="l" rtl="0">
              <a:buNone/>
            </a:pPr>
            <a:r>
              <a:rPr lang="en">
                <a:solidFill>
                  <a:srgbClr val="F3F3F3"/>
                </a:solidFill>
              </a:rPr>
              <a:t>					  Jim Thorpe</a:t>
            </a:r>
          </a:p>
        </p:txBody>
      </p:sp>
      <p:sp>
        <p:nvSpPr>
          <p:cNvPr id="566" name="Shape 566"/>
          <p:cNvSpPr txBox="1">
            <a:spLocks noGrp="1"/>
          </p:cNvSpPr>
          <p:nvPr>
            <p:ph type="subTitle" idx="1"/>
          </p:nvPr>
        </p:nvSpPr>
        <p:spPr>
          <a:xfrm>
            <a:off x="-60225" y="-63600"/>
            <a:ext cx="3951000" cy="4845900"/>
          </a:xfrm>
          <a:prstGeom prst="rect">
            <a:avLst/>
          </a:prstGeom>
          <a:solidFill>
            <a:srgbClr val="B9B9B9"/>
          </a:solidFill>
        </p:spPr>
        <p:txBody>
          <a:bodyPr lIns="91425" tIns="91425" rIns="91425" bIns="91425" anchor="t" anchorCtr="0">
            <a:noAutofit/>
          </a:bodyPr>
          <a:lstStyle/>
          <a:p>
            <a:pPr lvl="0" algn="l" rtl="0">
              <a:buClr>
                <a:srgbClr val="000000"/>
              </a:buClr>
              <a:buSzPct val="73333"/>
              <a:buFont typeface="Arial"/>
              <a:buNone/>
            </a:pPr>
            <a:r>
              <a:rPr lang="en" sz="1500">
                <a:solidFill>
                  <a:srgbClr val="000000"/>
                </a:solidFill>
              </a:rPr>
              <a:t>Jim Thorpe is known to America as the best athlete ever! Jim was a football player in all </a:t>
            </a:r>
          </a:p>
          <a:p>
            <a:pPr lvl="0" algn="l" rtl="0">
              <a:buClr>
                <a:schemeClr val="dk1"/>
              </a:buClr>
              <a:buSzPct val="73333"/>
              <a:buFont typeface="Arial"/>
              <a:buNone/>
            </a:pPr>
            <a:r>
              <a:rPr lang="en" sz="1500">
                <a:solidFill>
                  <a:srgbClr val="000000"/>
                </a:solidFill>
              </a:rPr>
              <a:t>positions. He also was named All-American in 1911 and 1912. He was a football, soccer  and track star doing the hurdles,high jump, and the sprints. Jim was in the Olympics and he participated in the pentathlon and the decathlon. The pentathlon was five events including the javelin throw, long jump, discus throw, 1500 meter race, and the 200 meter dash. The decathlon included ten track and field events. With Thorpe's all around talent, he took the gold medal in both events winning by a large margin. After the olympics Jim played baseball and basketball.Jim Thorpe died of a heart attack in 1953. He had been married three times and had eight children.</a:t>
            </a:r>
          </a:p>
          <a:p>
            <a:endParaRPr lang="en" sz="1500">
              <a:solidFill>
                <a:srgbClr val="000000"/>
              </a:solidFill>
            </a:endParaRPr>
          </a:p>
          <a:p>
            <a:endParaRPr lang="en" sz="1500">
              <a:solidFill>
                <a:srgbClr val="000000"/>
              </a:solidFill>
            </a:endParaRPr>
          </a:p>
        </p:txBody>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Shape 571"/>
          <p:cNvSpPr txBox="1">
            <a:spLocks noGrp="1"/>
          </p:cNvSpPr>
          <p:nvPr>
            <p:ph type="ctrTitle"/>
          </p:nvPr>
        </p:nvSpPr>
        <p:spPr>
          <a:xfrm>
            <a:off x="2601050" y="304800"/>
            <a:ext cx="4091699" cy="469799"/>
          </a:xfrm>
          <a:prstGeom prst="rect">
            <a:avLst/>
          </a:prstGeom>
        </p:spPr>
        <p:txBody>
          <a:bodyPr lIns="91425" tIns="91425" rIns="91425" bIns="91425" anchor="b" anchorCtr="0">
            <a:noAutofit/>
          </a:bodyPr>
          <a:lstStyle/>
          <a:p>
            <a:pPr>
              <a:buNone/>
            </a:pPr>
            <a:r>
              <a:rPr lang="en">
                <a:solidFill>
                  <a:schemeClr val="accent2"/>
                </a:solidFill>
              </a:rPr>
              <a:t>Annie Oakley</a:t>
            </a:r>
          </a:p>
        </p:txBody>
      </p:sp>
      <p:sp>
        <p:nvSpPr>
          <p:cNvPr id="572" name="Shape 572"/>
          <p:cNvSpPr txBox="1">
            <a:spLocks noGrp="1"/>
          </p:cNvSpPr>
          <p:nvPr>
            <p:ph type="subTitle" idx="1"/>
          </p:nvPr>
        </p:nvSpPr>
        <p:spPr>
          <a:xfrm>
            <a:off x="171450" y="1916850"/>
            <a:ext cx="8801100" cy="4114800"/>
          </a:xfrm>
          <a:prstGeom prst="rect">
            <a:avLst/>
          </a:prstGeom>
        </p:spPr>
        <p:txBody>
          <a:bodyPr lIns="91425" tIns="91425" rIns="91425" bIns="91425" anchor="t" anchorCtr="0">
            <a:noAutofit/>
          </a:bodyPr>
          <a:lstStyle/>
          <a:p>
            <a:pPr lvl="0" rtl="0">
              <a:buNone/>
            </a:pPr>
            <a:r>
              <a:rPr lang="en" sz="2300">
                <a:solidFill>
                  <a:schemeClr val="accent3"/>
                </a:solidFill>
              </a:rPr>
              <a:t>Annie Oakley was born in North Star, Ohio August 13, 1860 and died November 3, 1926 in Greenville, Ohio. She was one of the first women to become famous- but she wasn’t just a famous women. Annie was a sharpshooter and an exhibition shooter. Annie’s real name was Phoebe Ann Moses. Some people say her best trick was when a playing card was in the air and before it touched the ground she hit it several times using a rifle. Annie was a talented girl and proved it to the world.         </a:t>
            </a:r>
          </a:p>
        </p:txBody>
      </p:sp>
      <p:pic>
        <p:nvPicPr>
          <p:cNvPr id="573" name="Shape 573"/>
          <p:cNvPicPr preferRelativeResize="0"/>
          <p:nvPr/>
        </p:nvPicPr>
        <p:blipFill>
          <a:blip r:embed="rId3"/>
          <a:stretch>
            <a:fillRect/>
          </a:stretch>
        </p:blipFill>
        <p:spPr>
          <a:xfrm>
            <a:off x="6746325" y="196325"/>
            <a:ext cx="1328500" cy="1779925"/>
          </a:xfrm>
          <a:prstGeom prst="rect">
            <a:avLst/>
          </a:prstGeom>
          <a:noFill/>
          <a:ln>
            <a:noFill/>
          </a:ln>
        </p:spPr>
      </p:pic>
      <p:pic>
        <p:nvPicPr>
          <p:cNvPr id="574" name="Shape 574"/>
          <p:cNvPicPr preferRelativeResize="0"/>
          <p:nvPr/>
        </p:nvPicPr>
        <p:blipFill>
          <a:blip r:embed="rId4"/>
          <a:stretch>
            <a:fillRect/>
          </a:stretch>
        </p:blipFill>
        <p:spPr>
          <a:xfrm>
            <a:off x="2666525" y="962750"/>
            <a:ext cx="2955775" cy="532150"/>
          </a:xfrm>
          <a:prstGeom prst="rect">
            <a:avLst/>
          </a:prstGeom>
          <a:noFill/>
          <a:ln>
            <a:noFill/>
          </a:ln>
        </p:spPr>
      </p:pic>
      <p:pic>
        <p:nvPicPr>
          <p:cNvPr id="575" name="Shape 575"/>
          <p:cNvPicPr preferRelativeResize="0"/>
          <p:nvPr/>
        </p:nvPicPr>
        <p:blipFill>
          <a:blip r:embed="rId5"/>
          <a:stretch>
            <a:fillRect/>
          </a:stretch>
        </p:blipFill>
        <p:spPr>
          <a:xfrm>
            <a:off x="405675" y="196325"/>
            <a:ext cx="1452800" cy="1720525"/>
          </a:xfrm>
          <a:prstGeom prst="rect">
            <a:avLst/>
          </a:prstGeom>
          <a:noFill/>
          <a:ln>
            <a:noFill/>
          </a:ln>
        </p:spPr>
      </p:pic>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9900FF"/>
        </a:solidFill>
        <a:effectLst/>
      </p:bgPr>
    </p:bg>
    <p:spTree>
      <p:nvGrpSpPr>
        <p:cNvPr id="1" name="Shape 579"/>
        <p:cNvGrpSpPr/>
        <p:nvPr/>
      </p:nvGrpSpPr>
      <p:grpSpPr>
        <a:xfrm>
          <a:off x="0" y="0"/>
          <a:ext cx="0" cy="0"/>
          <a:chOff x="0" y="0"/>
          <a:chExt cx="0" cy="0"/>
        </a:xfrm>
      </p:grpSpPr>
      <p:sp>
        <p:nvSpPr>
          <p:cNvPr id="580" name="Shape 580"/>
          <p:cNvSpPr txBox="1">
            <a:spLocks noGrp="1"/>
          </p:cNvSpPr>
          <p:nvPr>
            <p:ph type="title"/>
          </p:nvPr>
        </p:nvSpPr>
        <p:spPr>
          <a:xfrm>
            <a:off x="1194525" y="224425"/>
            <a:ext cx="7003799" cy="997799"/>
          </a:xfrm>
          <a:prstGeom prst="rect">
            <a:avLst/>
          </a:prstGeom>
          <a:solidFill>
            <a:srgbClr val="9900FF"/>
          </a:solidFill>
          <a:ln w="9525" cap="flat">
            <a:solidFill>
              <a:srgbClr val="9900FF"/>
            </a:solidFill>
            <a:prstDash val="solid"/>
            <a:round/>
            <a:headEnd type="none" w="med" len="med"/>
            <a:tailEnd type="none" w="med" len="med"/>
          </a:ln>
        </p:spPr>
        <p:txBody>
          <a:bodyPr lIns="91425" tIns="91425" rIns="91425" bIns="91425" anchor="b" anchorCtr="0">
            <a:noAutofit/>
          </a:bodyPr>
          <a:lstStyle/>
          <a:p>
            <a:pPr algn="ctr">
              <a:buNone/>
            </a:pPr>
            <a:r>
              <a:rPr lang="en" sz="7200">
                <a:solidFill>
                  <a:srgbClr val="00FF00"/>
                </a:solidFill>
                <a:latin typeface="Luckiest Guy"/>
                <a:ea typeface="Luckiest Guy"/>
                <a:cs typeface="Luckiest Guy"/>
                <a:sym typeface="Luckiest Guy"/>
              </a:rPr>
              <a:t>J.K. Rowling</a:t>
            </a:r>
          </a:p>
        </p:txBody>
      </p:sp>
      <p:sp>
        <p:nvSpPr>
          <p:cNvPr id="581" name="Shape 581"/>
          <p:cNvSpPr txBox="1">
            <a:spLocks noGrp="1"/>
          </p:cNvSpPr>
          <p:nvPr>
            <p:ph type="body" idx="1"/>
          </p:nvPr>
        </p:nvSpPr>
        <p:spPr>
          <a:xfrm>
            <a:off x="457200" y="1244242"/>
            <a:ext cx="4038599" cy="3630300"/>
          </a:xfrm>
          <a:prstGeom prst="rect">
            <a:avLst/>
          </a:prstGeom>
        </p:spPr>
        <p:txBody>
          <a:bodyPr lIns="91425" tIns="91425" rIns="91425" bIns="91425" anchor="t" anchorCtr="0">
            <a:noAutofit/>
          </a:bodyPr>
          <a:lstStyle/>
          <a:p>
            <a:pPr>
              <a:buNone/>
            </a:pPr>
            <a:r>
              <a:rPr lang="en"/>
              <a:t>	</a:t>
            </a:r>
          </a:p>
        </p:txBody>
      </p:sp>
      <p:sp>
        <p:nvSpPr>
          <p:cNvPr id="582" name="Shape 582"/>
          <p:cNvSpPr txBox="1">
            <a:spLocks noGrp="1"/>
          </p:cNvSpPr>
          <p:nvPr>
            <p:ph type="body" idx="2"/>
          </p:nvPr>
        </p:nvSpPr>
        <p:spPr>
          <a:xfrm>
            <a:off x="3915550" y="1244250"/>
            <a:ext cx="4618800" cy="3630300"/>
          </a:xfrm>
          <a:prstGeom prst="rect">
            <a:avLst/>
          </a:prstGeom>
        </p:spPr>
        <p:txBody>
          <a:bodyPr lIns="91425" tIns="91425" rIns="91425" bIns="91425" anchor="t" anchorCtr="0">
            <a:noAutofit/>
          </a:bodyPr>
          <a:lstStyle/>
          <a:p>
            <a:pPr marL="457200" lvl="0" indent="-336550" rtl="0">
              <a:buClr>
                <a:srgbClr val="00FF00"/>
              </a:buClr>
              <a:buSzPct val="166666"/>
              <a:buFont typeface="Arial"/>
              <a:buChar char="•"/>
            </a:pPr>
            <a:r>
              <a:rPr lang="en" sz="1700" b="1">
                <a:solidFill>
                  <a:srgbClr val="00FF00"/>
                </a:solidFill>
                <a:latin typeface="Trade Winds"/>
                <a:ea typeface="Trade Winds"/>
                <a:cs typeface="Trade Winds"/>
                <a:sym typeface="Trade Winds"/>
              </a:rPr>
              <a:t>Joanne Rowling was born on July 31, 1997 in a town called South Gloucestershire, England</a:t>
            </a:r>
          </a:p>
          <a:p>
            <a:pPr marL="457200" lvl="0" indent="-336550" rtl="0">
              <a:buClr>
                <a:srgbClr val="00FF00"/>
              </a:buClr>
              <a:buSzPct val="166666"/>
              <a:buFont typeface="Arial"/>
              <a:buChar char="•"/>
            </a:pPr>
            <a:r>
              <a:rPr lang="en" sz="1700" b="1">
                <a:solidFill>
                  <a:srgbClr val="00FF00"/>
                </a:solidFill>
                <a:latin typeface="Trade Winds"/>
                <a:ea typeface="Trade Winds"/>
                <a:cs typeface="Trade Winds"/>
                <a:sym typeface="Trade Winds"/>
              </a:rPr>
              <a:t>Rowling is an author known for writing the Harry Potter series</a:t>
            </a:r>
          </a:p>
          <a:p>
            <a:pPr marL="457200" lvl="0" indent="-336550" rtl="0">
              <a:buClr>
                <a:srgbClr val="00FF00"/>
              </a:buClr>
              <a:buSzPct val="166666"/>
              <a:buFont typeface="Arial"/>
              <a:buChar char="•"/>
            </a:pPr>
            <a:r>
              <a:rPr lang="en" sz="1700" b="1">
                <a:solidFill>
                  <a:srgbClr val="00FF00"/>
                </a:solidFill>
                <a:latin typeface="Trade Winds"/>
                <a:ea typeface="Trade Winds"/>
                <a:cs typeface="Trade Winds"/>
                <a:sym typeface="Trade Winds"/>
              </a:rPr>
              <a:t>J.K. Rowling wrote the Harry potter books in England</a:t>
            </a:r>
          </a:p>
          <a:p>
            <a:pPr marL="457200" lvl="0" indent="-336550" rtl="0">
              <a:buClr>
                <a:srgbClr val="00FF00"/>
              </a:buClr>
              <a:buSzPct val="166666"/>
              <a:buFont typeface="Arial"/>
              <a:buChar char="•"/>
            </a:pPr>
            <a:r>
              <a:rPr lang="en" sz="1700" b="1">
                <a:solidFill>
                  <a:srgbClr val="00FF00"/>
                </a:solidFill>
                <a:latin typeface="Trade Winds"/>
                <a:ea typeface="Trade Winds"/>
                <a:cs typeface="Trade Winds"/>
                <a:sym typeface="Trade Winds"/>
              </a:rPr>
              <a:t>Rowling is still alive </a:t>
            </a:r>
          </a:p>
          <a:p>
            <a:pPr lvl="0" algn="ctr" rtl="0">
              <a:buNone/>
            </a:pPr>
            <a:r>
              <a:rPr lang="en" sz="2400" b="1" u="sng">
                <a:solidFill>
                  <a:srgbClr val="00FF00"/>
                </a:solidFill>
                <a:latin typeface="Crafty Girls"/>
                <a:ea typeface="Crafty Girls"/>
                <a:cs typeface="Crafty Girls"/>
                <a:sym typeface="Crafty Girls"/>
              </a:rPr>
              <a:t>FUN FACTS</a:t>
            </a:r>
          </a:p>
          <a:p>
            <a:pPr lvl="0" indent="457200" rtl="0">
              <a:buNone/>
            </a:pPr>
            <a:r>
              <a:rPr lang="en" sz="1700" b="1">
                <a:solidFill>
                  <a:srgbClr val="00FF00"/>
                </a:solidFill>
                <a:latin typeface="Coming Soon"/>
                <a:ea typeface="Coming Soon"/>
                <a:cs typeface="Coming Soon"/>
                <a:sym typeface="Coming Soon"/>
              </a:rPr>
              <a:t>Rowling first had the title of the Harry Potter books say by Joanne Rowling but the publishers</a:t>
            </a:r>
            <a:r>
              <a:rPr lang="en" sz="1700" b="1">
                <a:solidFill>
                  <a:srgbClr val="00FF00"/>
                </a:solidFill>
                <a:latin typeface="Crafty Girls"/>
                <a:ea typeface="Crafty Girls"/>
                <a:cs typeface="Crafty Girls"/>
                <a:sym typeface="Crafty Girls"/>
              </a:rPr>
              <a:t> said that little boys might not want to read a book by a girl author.</a:t>
            </a:r>
          </a:p>
        </p:txBody>
      </p:sp>
      <p:pic>
        <p:nvPicPr>
          <p:cNvPr id="583" name="Shape 583"/>
          <p:cNvPicPr preferRelativeResize="0"/>
          <p:nvPr/>
        </p:nvPicPr>
        <p:blipFill>
          <a:blip r:embed="rId3"/>
          <a:stretch>
            <a:fillRect/>
          </a:stretch>
        </p:blipFill>
        <p:spPr>
          <a:xfrm>
            <a:off x="1194525" y="1222225"/>
            <a:ext cx="2721024" cy="3674349"/>
          </a:xfrm>
          <a:prstGeom prst="rect">
            <a:avLst/>
          </a:prstGeom>
          <a:noFill/>
          <a:ln>
            <a:noFill/>
          </a:ln>
        </p:spPr>
      </p:pic>
      <p:sp>
        <p:nvSpPr>
          <p:cNvPr id="584" name="Shape 584"/>
          <p:cNvSpPr txBox="1"/>
          <p:nvPr/>
        </p:nvSpPr>
        <p:spPr>
          <a:xfrm>
            <a:off x="-976375" y="2078625"/>
            <a:ext cx="3657600" cy="423600"/>
          </a:xfrm>
          <a:prstGeom prst="rect">
            <a:avLst/>
          </a:prstGeom>
        </p:spPr>
        <p:txBody>
          <a:bodyPr lIns="91425" tIns="91425" rIns="91425" bIns="91425" anchor="t" anchorCtr="0">
            <a:noAutofit/>
          </a:bodyPr>
          <a:lstStyle/>
          <a:p>
            <a:endParaRPr/>
          </a:p>
        </p:txBody>
      </p:sp>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88"/>
        <p:cNvGrpSpPr/>
        <p:nvPr/>
      </p:nvGrpSpPr>
      <p:grpSpPr>
        <a:xfrm>
          <a:off x="0" y="0"/>
          <a:ext cx="0" cy="0"/>
          <a:chOff x="0" y="0"/>
          <a:chExt cx="0" cy="0"/>
        </a:xfrm>
      </p:grpSpPr>
      <p:sp>
        <p:nvSpPr>
          <p:cNvPr id="589" name="Shape 589"/>
          <p:cNvSpPr txBox="1">
            <a:spLocks noGrp="1"/>
          </p:cNvSpPr>
          <p:nvPr>
            <p:ph type="ctrTitle"/>
          </p:nvPr>
        </p:nvSpPr>
        <p:spPr>
          <a:xfrm rot="366829">
            <a:off x="203623" y="556552"/>
            <a:ext cx="8351802" cy="714144"/>
          </a:xfrm>
          <a:prstGeom prst="rect">
            <a:avLst/>
          </a:prstGeom>
        </p:spPr>
        <p:txBody>
          <a:bodyPr lIns="91425" tIns="91425" rIns="91425" bIns="91425" anchor="b" anchorCtr="0">
            <a:noAutofit/>
          </a:bodyPr>
          <a:lstStyle/>
          <a:p>
            <a:pPr>
              <a:buNone/>
            </a:pPr>
            <a:r>
              <a:rPr lang="en"/>
              <a:t>Samuel Clemens</a:t>
            </a:r>
          </a:p>
        </p:txBody>
      </p:sp>
      <p:sp>
        <p:nvSpPr>
          <p:cNvPr id="590" name="Shape 590"/>
          <p:cNvSpPr txBox="1">
            <a:spLocks noGrp="1"/>
          </p:cNvSpPr>
          <p:nvPr>
            <p:ph type="subTitle" idx="1"/>
          </p:nvPr>
        </p:nvSpPr>
        <p:spPr>
          <a:xfrm>
            <a:off x="77900" y="2627800"/>
            <a:ext cx="8989799" cy="997199"/>
          </a:xfrm>
          <a:prstGeom prst="rect">
            <a:avLst/>
          </a:prstGeom>
        </p:spPr>
        <p:txBody>
          <a:bodyPr lIns="91425" tIns="91425" rIns="91425" bIns="91425" anchor="t" anchorCtr="0">
            <a:noAutofit/>
          </a:bodyPr>
          <a:lstStyle/>
          <a:p>
            <a:pPr lvl="0" rtl="0">
              <a:buNone/>
            </a:pPr>
            <a:r>
              <a:rPr lang="en"/>
              <a:t>Fun facts, Samuel Clemens was born shortly after Halleys comet visited and died a day after the comet visited again. </a:t>
            </a:r>
          </a:p>
          <a:p>
            <a:pPr>
              <a:buNone/>
            </a:pPr>
            <a:r>
              <a:rPr lang="en"/>
              <a:t>Samuel Langhorne Clemens’ pen name is Mark Twain, Samuel has a stamp with his face on it.</a:t>
            </a:r>
          </a:p>
        </p:txBody>
      </p:sp>
      <p:pic>
        <p:nvPicPr>
          <p:cNvPr id="591" name="Shape 591"/>
          <p:cNvPicPr preferRelativeResize="0"/>
          <p:nvPr/>
        </p:nvPicPr>
        <p:blipFill>
          <a:blip r:embed="rId3"/>
          <a:stretch>
            <a:fillRect/>
          </a:stretch>
        </p:blipFill>
        <p:spPr>
          <a:xfrm>
            <a:off x="5638800" y="1511325"/>
            <a:ext cx="1181099" cy="1168375"/>
          </a:xfrm>
          <a:prstGeom prst="rect">
            <a:avLst/>
          </a:prstGeom>
          <a:noFill/>
          <a:ln>
            <a:noFill/>
          </a:ln>
        </p:spPr>
      </p:pic>
      <p:pic>
        <p:nvPicPr>
          <p:cNvPr id="592" name="Shape 592"/>
          <p:cNvPicPr preferRelativeResize="0"/>
          <p:nvPr/>
        </p:nvPicPr>
        <p:blipFill>
          <a:blip r:embed="rId4"/>
          <a:stretch>
            <a:fillRect/>
          </a:stretch>
        </p:blipFill>
        <p:spPr>
          <a:xfrm>
            <a:off x="7378700" y="113825"/>
            <a:ext cx="1460499" cy="1386374"/>
          </a:xfrm>
          <a:prstGeom prst="rect">
            <a:avLst/>
          </a:prstGeom>
          <a:noFill/>
          <a:ln>
            <a:noFill/>
          </a:ln>
        </p:spPr>
      </p:pic>
      <p:sp>
        <p:nvSpPr>
          <p:cNvPr id="593" name="Shape 593"/>
          <p:cNvSpPr txBox="1"/>
          <p:nvPr/>
        </p:nvSpPr>
        <p:spPr>
          <a:xfrm>
            <a:off x="189425" y="1241425"/>
            <a:ext cx="5550899" cy="1386299"/>
          </a:xfrm>
          <a:prstGeom prst="rect">
            <a:avLst/>
          </a:prstGeom>
          <a:ln w="9525" cap="flat">
            <a:solidFill>
              <a:srgbClr val="F3F3F3"/>
            </a:solidFill>
            <a:prstDash val="solid"/>
            <a:round/>
            <a:headEnd type="none" w="med" len="med"/>
            <a:tailEnd type="none" w="med" len="med"/>
          </a:ln>
        </p:spPr>
        <p:txBody>
          <a:bodyPr lIns="91425" tIns="91425" rIns="91425" bIns="91425" anchor="t" anchorCtr="0">
            <a:noAutofit/>
          </a:bodyPr>
          <a:lstStyle/>
          <a:p>
            <a:pPr>
              <a:buNone/>
            </a:pPr>
            <a:r>
              <a:rPr lang="en"/>
              <a:t>Mark Twain was born November 30th 1835 and died April 10th 1910. Mark Twain is famous for writing Huckleberry Finn and Tom Sawyer. His occupation was as a writer. Samuel Clemens lived in Hartford, Connecticut for the majority of his life</a:t>
            </a:r>
          </a:p>
        </p:txBody>
      </p:sp>
      <p:pic>
        <p:nvPicPr>
          <p:cNvPr id="594" name="Shape 594"/>
          <p:cNvPicPr preferRelativeResize="0"/>
          <p:nvPr/>
        </p:nvPicPr>
        <p:blipFill>
          <a:blip r:embed="rId5"/>
          <a:stretch>
            <a:fillRect/>
          </a:stretch>
        </p:blipFill>
        <p:spPr>
          <a:xfrm>
            <a:off x="6819900" y="1624012"/>
            <a:ext cx="1524000" cy="942975"/>
          </a:xfrm>
          <a:prstGeom prst="rect">
            <a:avLst/>
          </a:prstGeom>
          <a:noFill/>
          <a:ln>
            <a:noFill/>
          </a:ln>
        </p:spPr>
      </p:pic>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15FFDD"/>
        </a:solidFill>
        <a:effectLst/>
      </p:bgPr>
    </p:bg>
    <p:spTree>
      <p:nvGrpSpPr>
        <p:cNvPr id="1" name="Shape 598"/>
        <p:cNvGrpSpPr/>
        <p:nvPr/>
      </p:nvGrpSpPr>
      <p:grpSpPr>
        <a:xfrm>
          <a:off x="0" y="0"/>
          <a:ext cx="0" cy="0"/>
          <a:chOff x="0" y="0"/>
          <a:chExt cx="0" cy="0"/>
        </a:xfrm>
      </p:grpSpPr>
      <p:sp>
        <p:nvSpPr>
          <p:cNvPr id="599" name="Shape 599"/>
          <p:cNvSpPr txBox="1">
            <a:spLocks noGrp="1"/>
          </p:cNvSpPr>
          <p:nvPr>
            <p:ph type="ctrTitle"/>
          </p:nvPr>
        </p:nvSpPr>
        <p:spPr>
          <a:xfrm rot="671989">
            <a:off x="1471548" y="410125"/>
            <a:ext cx="7593003" cy="1710449"/>
          </a:xfrm>
          <a:prstGeom prst="rect">
            <a:avLst/>
          </a:prstGeom>
          <a:ln>
            <a:noFill/>
          </a:ln>
        </p:spPr>
        <p:txBody>
          <a:bodyPr lIns="91425" tIns="91425" rIns="91425" bIns="91425" anchor="b" anchorCtr="0">
            <a:noAutofit/>
          </a:bodyPr>
          <a:lstStyle/>
          <a:p>
            <a:pPr lvl="0" rtl="0">
              <a:buNone/>
            </a:pPr>
            <a:r>
              <a:rPr lang="en"/>
              <a:t>                    </a:t>
            </a:r>
            <a:r>
              <a:rPr lang="en">
                <a:solidFill>
                  <a:srgbClr val="000000"/>
                </a:solidFill>
              </a:rPr>
              <a:t>Sacagawea</a:t>
            </a:r>
          </a:p>
          <a:p>
            <a:pPr lvl="0" rtl="0">
              <a:buNone/>
            </a:pPr>
            <a:r>
              <a:rPr lang="en" sz="1400">
                <a:solidFill>
                  <a:srgbClr val="000000"/>
                </a:solidFill>
              </a:rPr>
              <a:t>Sacagawea was born in Lemhi River Valley on the year of 1778 and died on December 20th 1812. She was only 24 years old. Sacagawea was part of the Shoshone tribe.She is known for helping Lewis and Clark on their journey of exploration and without the help of Sacagawea they would have died.  </a:t>
            </a:r>
            <a:r>
              <a:rPr lang="en" sz="1200">
                <a:solidFill>
                  <a:srgbClr val="000000"/>
                </a:solidFill>
              </a:rPr>
              <a:t>       </a:t>
            </a:r>
          </a:p>
        </p:txBody>
      </p:sp>
      <p:sp>
        <p:nvSpPr>
          <p:cNvPr id="600" name="Shape 600"/>
          <p:cNvSpPr txBox="1">
            <a:spLocks noGrp="1"/>
          </p:cNvSpPr>
          <p:nvPr>
            <p:ph type="subTitle" idx="1"/>
          </p:nvPr>
        </p:nvSpPr>
        <p:spPr>
          <a:xfrm rot="695971">
            <a:off x="1399578" y="2154706"/>
            <a:ext cx="7694341" cy="995736"/>
          </a:xfrm>
          <a:prstGeom prst="rect">
            <a:avLst/>
          </a:prstGeom>
          <a:ln w="9525" cap="flat">
            <a:solidFill>
              <a:srgbClr val="000000"/>
            </a:solidFill>
            <a:prstDash val="solid"/>
            <a:round/>
            <a:headEnd type="none" w="med" len="med"/>
            <a:tailEnd type="none" w="med" len="med"/>
          </a:ln>
        </p:spPr>
        <p:txBody>
          <a:bodyPr lIns="91425" tIns="91425" rIns="91425" bIns="91425" anchor="t" anchorCtr="0">
            <a:noAutofit/>
          </a:bodyPr>
          <a:lstStyle/>
          <a:p>
            <a:pPr lvl="0" algn="ctr" rtl="0">
              <a:buNone/>
            </a:pPr>
            <a:r>
              <a:rPr lang="en" sz="1300">
                <a:solidFill>
                  <a:srgbClr val="000000"/>
                </a:solidFill>
              </a:rPr>
              <a:t>Fun Facts </a:t>
            </a:r>
          </a:p>
          <a:p>
            <a:pPr marL="457200" lvl="0" indent="-311150" rtl="0">
              <a:buClr>
                <a:srgbClr val="000000"/>
              </a:buClr>
              <a:buSzPct val="100000"/>
              <a:buFont typeface="Arial"/>
              <a:buChar char="●"/>
            </a:pPr>
            <a:r>
              <a:rPr lang="en" sz="1300">
                <a:solidFill>
                  <a:srgbClr val="000000"/>
                </a:solidFill>
              </a:rPr>
              <a:t>Sacagawea was captured when she was young she was then sold  and forced to marry.</a:t>
            </a:r>
          </a:p>
          <a:p>
            <a:pPr marL="457200" lvl="0" indent="-311150" rtl="0">
              <a:buClr>
                <a:srgbClr val="000000"/>
              </a:buClr>
              <a:buSzPct val="100000"/>
              <a:buFont typeface="Arial"/>
              <a:buChar char="●"/>
            </a:pPr>
            <a:r>
              <a:rPr lang="en" sz="1300">
                <a:solidFill>
                  <a:srgbClr val="000000"/>
                </a:solidFill>
              </a:rPr>
              <a:t>Sacagawea had to carry her baby named Pomp for the majority of the trip.</a:t>
            </a:r>
          </a:p>
          <a:p>
            <a:pPr marL="457200" lvl="0" indent="-298450" rtl="0">
              <a:buClr>
                <a:srgbClr val="000000"/>
              </a:buClr>
              <a:buSzPct val="84615"/>
              <a:buFont typeface="Arial"/>
              <a:buChar char="●"/>
            </a:pPr>
            <a:r>
              <a:rPr lang="en" sz="1300">
                <a:solidFill>
                  <a:srgbClr val="000000"/>
                </a:solidFill>
              </a:rPr>
              <a:t>Clark gave Sacagawea an American name which was “Janey”.  </a:t>
            </a:r>
            <a:r>
              <a:rPr lang="en" sz="1100">
                <a:solidFill>
                  <a:srgbClr val="000000"/>
                </a:solidFill>
              </a:rPr>
              <a:t> </a:t>
            </a:r>
          </a:p>
        </p:txBody>
      </p:sp>
      <p:pic>
        <p:nvPicPr>
          <p:cNvPr id="601" name="Shape 601"/>
          <p:cNvPicPr preferRelativeResize="0"/>
          <p:nvPr/>
        </p:nvPicPr>
        <p:blipFill>
          <a:blip r:embed="rId3"/>
          <a:stretch>
            <a:fillRect/>
          </a:stretch>
        </p:blipFill>
        <p:spPr>
          <a:xfrm rot="882015">
            <a:off x="3268728" y="3009750"/>
            <a:ext cx="1512266" cy="1743198"/>
          </a:xfrm>
          <a:prstGeom prst="rect">
            <a:avLst/>
          </a:prstGeom>
          <a:noFill/>
          <a:ln>
            <a:noFill/>
          </a:ln>
        </p:spPr>
      </p:pic>
    </p:spTree>
  </p:cSld>
  <p:clrMapOvr>
    <a:masterClrMapping/>
  </p:clrMapOvr>
  <p:transition xmlns:p14="http://schemas.microsoft.com/office/powerpoint/2010/main" spd="slow">
    <p:cut/>
  </p:transition>
</p:sld>
</file>

<file path=ppt/theme/theme1.xml><?xml version="1.0" encoding="utf-8"?>
<a:theme xmlns:a="http://schemas.openxmlformats.org/drawingml/2006/main" name="spotlight">
  <a:themeElements>
    <a:clrScheme name="Custom 439">
      <a:dk1>
        <a:srgbClr val="000000"/>
      </a:dk1>
      <a:lt1>
        <a:srgbClr val="FFFFFF"/>
      </a:lt1>
      <a:dk2>
        <a:srgbClr val="5C6E95"/>
      </a:dk2>
      <a:lt2>
        <a:srgbClr val="ACB4C2"/>
      </a:lt2>
      <a:accent1>
        <a:srgbClr val="667E50"/>
      </a:accent1>
      <a:accent2>
        <a:srgbClr val="CFBF73"/>
      </a:accent2>
      <a:accent3>
        <a:srgbClr val="8C7C82"/>
      </a:accent3>
      <a:accent4>
        <a:srgbClr val="9ABF87"/>
      </a:accent4>
      <a:accent5>
        <a:srgbClr val="CF9462"/>
      </a:accent5>
      <a:accent6>
        <a:srgbClr val="A25642"/>
      </a:accent6>
      <a:hlink>
        <a:srgbClr val="5173A5"/>
      </a:hlink>
      <a:folHlink>
        <a:srgbClr val="68728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trek">
  <a:themeElements>
    <a:clrScheme name="Custom 129">
      <a:dk1>
        <a:srgbClr val="000000"/>
      </a:dk1>
      <a:lt1>
        <a:srgbClr val="FFFFFF"/>
      </a:lt1>
      <a:dk2>
        <a:srgbClr val="5956A7"/>
      </a:dk2>
      <a:lt2>
        <a:srgbClr val="FED47D"/>
      </a:lt2>
      <a:accent1>
        <a:srgbClr val="FF7500"/>
      </a:accent1>
      <a:accent2>
        <a:srgbClr val="8B87FF"/>
      </a:accent2>
      <a:accent3>
        <a:srgbClr val="BF8AC9"/>
      </a:accent3>
      <a:accent4>
        <a:srgbClr val="A14141"/>
      </a:accent4>
      <a:accent5>
        <a:srgbClr val="E06163"/>
      </a:accent5>
      <a:accent6>
        <a:srgbClr val="BB8107"/>
      </a:accent6>
      <a:hlink>
        <a:srgbClr val="FF7500"/>
      </a:hlink>
      <a:folHlink>
        <a:srgbClr val="A7A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paper-plane">
  <a:themeElements>
    <a:clrScheme name="Custom 354">
      <a:dk1>
        <a:srgbClr val="000000"/>
      </a:dk1>
      <a:lt1>
        <a:srgbClr val="FFFFFF"/>
      </a:lt1>
      <a:dk2>
        <a:srgbClr val="30182B"/>
      </a:dk2>
      <a:lt2>
        <a:srgbClr val="DFDFDF"/>
      </a:lt2>
      <a:accent1>
        <a:srgbClr val="592D50"/>
      </a:accent1>
      <a:accent2>
        <a:srgbClr val="D3A67A"/>
      </a:accent2>
      <a:accent3>
        <a:srgbClr val="45485F"/>
      </a:accent3>
      <a:accent4>
        <a:srgbClr val="6B9756"/>
      </a:accent4>
      <a:accent5>
        <a:srgbClr val="7D576E"/>
      </a:accent5>
      <a:accent6>
        <a:srgbClr val="4C1A23"/>
      </a:accent6>
      <a:hlink>
        <a:srgbClr val="511E3E"/>
      </a:hlink>
      <a:folHlink>
        <a:srgbClr val="9EA0A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dark-gradient">
  <a:themeElements>
    <a:clrScheme name="Custom 346">
      <a:dk1>
        <a:srgbClr val="000000"/>
      </a:dk1>
      <a:lt1>
        <a:srgbClr val="FFFFFF"/>
      </a:lt1>
      <a:dk2>
        <a:srgbClr val="4C4C4C"/>
      </a:dk2>
      <a:lt2>
        <a:srgbClr val="CCCCCC"/>
      </a:lt2>
      <a:accent1>
        <a:srgbClr val="89B4B8"/>
      </a:accent1>
      <a:accent2>
        <a:srgbClr val="AFA6CA"/>
      </a:accent2>
      <a:accent3>
        <a:srgbClr val="A5B492"/>
      </a:accent3>
      <a:accent4>
        <a:srgbClr val="E8CD6D"/>
      </a:accent4>
      <a:accent5>
        <a:srgbClr val="F4A447"/>
      </a:accent5>
      <a:accent6>
        <a:srgbClr val="D09D94"/>
      </a:accent6>
      <a:hlink>
        <a:srgbClr val="5EA7AA"/>
      </a:hlink>
      <a:folHlink>
        <a:srgbClr val="A295B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swiss">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biz">
  <a:themeElements>
    <a:clrScheme name="Custom 233">
      <a:dk1>
        <a:srgbClr val="000000"/>
      </a:dk1>
      <a:lt1>
        <a:srgbClr val="FFFFFF"/>
      </a:lt1>
      <a:dk2>
        <a:srgbClr val="2388DB"/>
      </a:dk2>
      <a:lt2>
        <a:srgbClr val="BBD7F8"/>
      </a:lt2>
      <a:accent1>
        <a:srgbClr val="80B606"/>
      </a:accent1>
      <a:accent2>
        <a:srgbClr val="E29F1D"/>
      </a:accent2>
      <a:accent3>
        <a:srgbClr val="1D6FB2"/>
      </a:accent3>
      <a:accent4>
        <a:srgbClr val="3FAC98"/>
      </a:accent4>
      <a:accent5>
        <a:srgbClr val="5B57BB"/>
      </a:accent5>
      <a:accent6>
        <a:srgbClr val="D1505E"/>
      </a:accent6>
      <a:hlink>
        <a:srgbClr val="185DA2"/>
      </a:hlink>
      <a:folHlink>
        <a:srgbClr val="00487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rek">
  <a:themeElements>
    <a:clrScheme name="Custom 129">
      <a:dk1>
        <a:srgbClr val="000000"/>
      </a:dk1>
      <a:lt1>
        <a:srgbClr val="FFFFFF"/>
      </a:lt1>
      <a:dk2>
        <a:srgbClr val="5956A7"/>
      </a:dk2>
      <a:lt2>
        <a:srgbClr val="FED47D"/>
      </a:lt2>
      <a:accent1>
        <a:srgbClr val="FF7500"/>
      </a:accent1>
      <a:accent2>
        <a:srgbClr val="8B87FF"/>
      </a:accent2>
      <a:accent3>
        <a:srgbClr val="BF8AC9"/>
      </a:accent3>
      <a:accent4>
        <a:srgbClr val="A14141"/>
      </a:accent4>
      <a:accent5>
        <a:srgbClr val="E06163"/>
      </a:accent5>
      <a:accent6>
        <a:srgbClr val="BB8107"/>
      </a:accent6>
      <a:hlink>
        <a:srgbClr val="FF7500"/>
      </a:hlink>
      <a:folHlink>
        <a:srgbClr val="A7A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steps">
  <a:themeElements>
    <a:clrScheme name="Custom 462">
      <a:dk1>
        <a:srgbClr val="000000"/>
      </a:dk1>
      <a:lt1>
        <a:srgbClr val="FFFFFF"/>
      </a:lt1>
      <a:dk2>
        <a:srgbClr val="1F497D"/>
      </a:dk2>
      <a:lt2>
        <a:srgbClr val="EEECE1"/>
      </a:lt2>
      <a:accent1>
        <a:srgbClr val="FFD80C"/>
      </a:accent1>
      <a:accent2>
        <a:srgbClr val="CD108C"/>
      </a:accent2>
      <a:accent3>
        <a:srgbClr val="0990DB"/>
      </a:accent3>
      <a:accent4>
        <a:srgbClr val="AAAAAA"/>
      </a:accent4>
      <a:accent5>
        <a:srgbClr val="C3F180"/>
      </a:accent5>
      <a:accent6>
        <a:srgbClr val="FF986D"/>
      </a:accent6>
      <a:hlink>
        <a:srgbClr val="ABABAB"/>
      </a:hlink>
      <a:folHlink>
        <a:srgbClr val="6666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western">
  <a:themeElements>
    <a:clrScheme name="Custom 424">
      <a:dk1>
        <a:srgbClr val="B0271C"/>
      </a:dk1>
      <a:lt1>
        <a:srgbClr val="FFE8BB"/>
      </a:lt1>
      <a:dk2>
        <a:srgbClr val="374252"/>
      </a:dk2>
      <a:lt2>
        <a:srgbClr val="A5BDC0"/>
      </a:lt2>
      <a:accent1>
        <a:srgbClr val="C0974D"/>
      </a:accent1>
      <a:accent2>
        <a:srgbClr val="E49C5F"/>
      </a:accent2>
      <a:accent3>
        <a:srgbClr val="5D7372"/>
      </a:accent3>
      <a:accent4>
        <a:srgbClr val="B92C00"/>
      </a:accent4>
      <a:accent5>
        <a:srgbClr val="804000"/>
      </a:accent5>
      <a:accent6>
        <a:srgbClr val="A49D80"/>
      </a:accent6>
      <a:hlink>
        <a:srgbClr val="B0271C"/>
      </a:hlink>
      <a:folHlink>
        <a:srgbClr val="5B5F6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spotlight">
  <a:themeElements>
    <a:clrScheme name="Custom 439">
      <a:dk1>
        <a:srgbClr val="000000"/>
      </a:dk1>
      <a:lt1>
        <a:srgbClr val="FFFFFF"/>
      </a:lt1>
      <a:dk2>
        <a:srgbClr val="5C6E95"/>
      </a:dk2>
      <a:lt2>
        <a:srgbClr val="ACB4C2"/>
      </a:lt2>
      <a:accent1>
        <a:srgbClr val="667E50"/>
      </a:accent1>
      <a:accent2>
        <a:srgbClr val="CFBF73"/>
      </a:accent2>
      <a:accent3>
        <a:srgbClr val="8C7C82"/>
      </a:accent3>
      <a:accent4>
        <a:srgbClr val="9ABF87"/>
      </a:accent4>
      <a:accent5>
        <a:srgbClr val="CF9462"/>
      </a:accent5>
      <a:accent6>
        <a:srgbClr val="A25642"/>
      </a:accent6>
      <a:hlink>
        <a:srgbClr val="5173A5"/>
      </a:hlink>
      <a:folHlink>
        <a:srgbClr val="68728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wave">
  <a:themeElements>
    <a:clrScheme name="Custom 506">
      <a:dk1>
        <a:srgbClr val="000000"/>
      </a:dk1>
      <a:lt1>
        <a:srgbClr val="FFFFFF"/>
      </a:lt1>
      <a:dk2>
        <a:srgbClr val="00387E"/>
      </a:dk2>
      <a:lt2>
        <a:srgbClr val="C6DFFF"/>
      </a:lt2>
      <a:accent1>
        <a:srgbClr val="4F81BD"/>
      </a:accent1>
      <a:accent2>
        <a:srgbClr val="C0504D"/>
      </a:accent2>
      <a:accent3>
        <a:srgbClr val="9BBB59"/>
      </a:accent3>
      <a:accent4>
        <a:srgbClr val="8064A2"/>
      </a:accent4>
      <a:accent5>
        <a:srgbClr val="4BACC6"/>
      </a:accent5>
      <a:accent6>
        <a:srgbClr val="F79646"/>
      </a:accent6>
      <a:hlink>
        <a:srgbClr val="00387E"/>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2437</Words>
  <Application>Microsoft Macintosh PowerPoint</Application>
  <PresentationFormat>On-screen Show (16:9)</PresentationFormat>
  <Paragraphs>157</Paragraphs>
  <Slides>23</Slides>
  <Notes>23</Notes>
  <HiddenSlides>0</HiddenSlides>
  <MMClips>0</MMClips>
  <ScaleCrop>false</ScaleCrop>
  <HeadingPairs>
    <vt:vector size="4" baseType="variant">
      <vt:variant>
        <vt:lpstr>Theme</vt:lpstr>
      </vt:variant>
      <vt:variant>
        <vt:i4>14</vt:i4>
      </vt:variant>
      <vt:variant>
        <vt:lpstr>Slide Titles</vt:lpstr>
      </vt:variant>
      <vt:variant>
        <vt:i4>23</vt:i4>
      </vt:variant>
    </vt:vector>
  </HeadingPairs>
  <TitlesOfParts>
    <vt:vector size="37" baseType="lpstr">
      <vt:lpstr>spotlight</vt:lpstr>
      <vt:lpstr>simple-light</vt:lpstr>
      <vt:lpstr>simple-light</vt:lpstr>
      <vt:lpstr>trek</vt:lpstr>
      <vt:lpstr>steps</vt:lpstr>
      <vt:lpstr>western</vt:lpstr>
      <vt:lpstr>spotlight</vt:lpstr>
      <vt:lpstr>simple-light</vt:lpstr>
      <vt:lpstr>wave</vt:lpstr>
      <vt:lpstr>trek</vt:lpstr>
      <vt:lpstr>paper-plane</vt:lpstr>
      <vt:lpstr>dark-gradient</vt:lpstr>
      <vt:lpstr>swiss</vt:lpstr>
      <vt:lpstr>biz</vt:lpstr>
      <vt:lpstr>BIOGRAPHIES</vt:lpstr>
      <vt:lpstr>Christa Mcauliffe</vt:lpstr>
      <vt:lpstr>Montezuma </vt:lpstr>
      <vt:lpstr>Daniel Boone</vt:lpstr>
      <vt:lpstr>       Jim Thorpe</vt:lpstr>
      <vt:lpstr>Annie Oakley</vt:lpstr>
      <vt:lpstr>J.K. Rowling</vt:lpstr>
      <vt:lpstr>Samuel Clemens</vt:lpstr>
      <vt:lpstr>                    Sacagawea Sacagawea was born in Lemhi River Valley on the year of 1778 and died on December 20th 1812. She was only 24 years old. Sacagawea was part of the Shoshone tribe.She is known for helping Lewis and Clark on their journey of exploration and without the help of Sacagawea they would have died.         </vt:lpstr>
      <vt:lpstr>Nathaniel Bowditch</vt:lpstr>
      <vt:lpstr>Duke Ellington</vt:lpstr>
      <vt:lpstr>Frederick Douglass</vt:lpstr>
      <vt:lpstr>Maria Tallchief</vt:lpstr>
      <vt:lpstr>Stephen Hawkings</vt:lpstr>
      <vt:lpstr>Steve Jobs</vt:lpstr>
      <vt:lpstr>Winston Churchill By Jason Haims</vt:lpstr>
      <vt:lpstr>Jackie Robinson</vt:lpstr>
      <vt:lpstr>Vera Wang was born on June 27, 1949 in New York City. The daughter of affluent Chinese immigrants.She is 64.</vt:lpstr>
      <vt:lpstr>Pocahontas</vt:lpstr>
      <vt:lpstr>~≈Elizabeth Blackwell≈~</vt:lpstr>
      <vt:lpstr>Hans Christian Anderson</vt:lpstr>
      <vt:lpstr>Marco Polo</vt:lpstr>
      <vt:lpstr>Amelia Earhart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BIOGRAPHIES</dc:title>
  <cp:lastModifiedBy>Microsoft Office User</cp:lastModifiedBy>
  <cp:revision>1</cp:revision>
  <dcterms:modified xsi:type="dcterms:W3CDTF">2014-04-09T18:58:24Z</dcterms:modified>
</cp:coreProperties>
</file>